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1" r:id="rId1"/>
  </p:sldMasterIdLst>
  <p:notesMasterIdLst>
    <p:notesMasterId r:id="rId23"/>
  </p:notesMasterIdLst>
  <p:sldIdLst>
    <p:sldId id="487" r:id="rId2"/>
    <p:sldId id="583" r:id="rId3"/>
    <p:sldId id="586" r:id="rId4"/>
    <p:sldId id="587" r:id="rId5"/>
    <p:sldId id="584" r:id="rId6"/>
    <p:sldId id="575" r:id="rId7"/>
    <p:sldId id="588" r:id="rId8"/>
    <p:sldId id="480" r:id="rId9"/>
    <p:sldId id="589" r:id="rId10"/>
    <p:sldId id="594" r:id="rId11"/>
    <p:sldId id="562" r:id="rId12"/>
    <p:sldId id="590" r:id="rId13"/>
    <p:sldId id="595" r:id="rId14"/>
    <p:sldId id="596" r:id="rId15"/>
    <p:sldId id="592" r:id="rId16"/>
    <p:sldId id="591" r:id="rId17"/>
    <p:sldId id="597" r:id="rId18"/>
    <p:sldId id="593" r:id="rId19"/>
    <p:sldId id="579" r:id="rId20"/>
    <p:sldId id="468" r:id="rId21"/>
    <p:sldId id="585" r:id="rId22"/>
  </p:sldIdLst>
  <p:sldSz cx="9144000" cy="5145088"/>
  <p:notesSz cx="6858000" cy="9144000"/>
  <p:custDataLst>
    <p:tags r:id="rId24"/>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2F2"/>
    <a:srgbClr val="415661"/>
    <a:srgbClr val="DA8D1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46" autoAdjust="0"/>
    <p:restoredTop sz="90695" autoAdjust="0"/>
  </p:normalViewPr>
  <p:slideViewPr>
    <p:cSldViewPr snapToGrid="0">
      <p:cViewPr varScale="1">
        <p:scale>
          <a:sx n="105" d="100"/>
          <a:sy n="105" d="100"/>
        </p:scale>
        <p:origin x="648" y="62"/>
      </p:cViewPr>
      <p:guideLst>
        <p:guide orient="horz" pos="1620"/>
        <p:guide pos="2880"/>
      </p:guideLst>
    </p:cSldViewPr>
  </p:slideViewPr>
  <p:notesTextViewPr>
    <p:cViewPr>
      <p:scale>
        <a:sx n="1" d="1"/>
        <a:sy n="1" d="1"/>
      </p:scale>
      <p:origin x="0" y="0"/>
    </p:cViewPr>
  </p:notesTextViewPr>
  <p:sorterViewPr>
    <p:cViewPr>
      <p:scale>
        <a:sx n="42" d="100"/>
        <a:sy n="42" d="100"/>
      </p:scale>
      <p:origin x="0" y="0"/>
    </p:cViewPr>
  </p:sorter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CAB2D6-7D2D-4045-A876-D8AE1F9EACE2}" type="datetimeFigureOut">
              <a:rPr lang="zh-CN" altLang="en-US" smtClean="0"/>
              <a:t>2020/5/30</a:t>
            </a:fld>
            <a:endParaRPr lang="zh-CN" altLang="en-US"/>
          </a:p>
        </p:txBody>
      </p:sp>
      <p:sp>
        <p:nvSpPr>
          <p:cNvPr id="4" name="幻灯片图像占位符 3"/>
          <p:cNvSpPr>
            <a:spLocks noGrp="1" noRot="1" noChangeAspect="1"/>
          </p:cNvSpPr>
          <p:nvPr>
            <p:ph type="sldImg" idx="2"/>
          </p:nvPr>
        </p:nvSpPr>
        <p:spPr>
          <a:xfrm>
            <a:off x="687388" y="1143000"/>
            <a:ext cx="54832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EB0147-15CD-4249-B4BC-D92A282CE29B}" type="slidenum">
              <a:rPr lang="zh-CN" altLang="en-US" smtClean="0"/>
              <a:t>‹#›</a:t>
            </a:fld>
            <a:endParaRPr lang="zh-CN" altLang="en-US"/>
          </a:p>
        </p:txBody>
      </p:sp>
    </p:spTree>
    <p:extLst>
      <p:ext uri="{BB962C8B-B14F-4D97-AF65-F5344CB8AC3E}">
        <p14:creationId xmlns:p14="http://schemas.microsoft.com/office/powerpoint/2010/main" val="752824694"/>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CEB0147-15CD-4249-B4BC-D92A282CE29B}" type="slidenum">
              <a:rPr lang="zh-CN" altLang="en-US" smtClean="0"/>
              <a:t>1</a:t>
            </a:fld>
            <a:endParaRPr lang="zh-CN" altLang="en-US"/>
          </a:p>
        </p:txBody>
      </p:sp>
    </p:spTree>
    <p:extLst>
      <p:ext uri="{BB962C8B-B14F-4D97-AF65-F5344CB8AC3E}">
        <p14:creationId xmlns:p14="http://schemas.microsoft.com/office/powerpoint/2010/main" val="28190945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pPr/>
              <a:t>10</a:t>
            </a:fld>
            <a:endParaRPr lang="zh-CN" altLang="en-US"/>
          </a:p>
        </p:txBody>
      </p:sp>
    </p:spTree>
    <p:extLst>
      <p:ext uri="{BB962C8B-B14F-4D97-AF65-F5344CB8AC3E}">
        <p14:creationId xmlns:p14="http://schemas.microsoft.com/office/powerpoint/2010/main" val="11029362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pPr/>
              <a:t>11</a:t>
            </a:fld>
            <a:endParaRPr lang="zh-CN" altLang="en-US" dirty="0">
              <a:solidFill>
                <a:prstClr val="black"/>
              </a:solidFill>
            </a:endParaRPr>
          </a:p>
        </p:txBody>
      </p:sp>
    </p:spTree>
    <p:extLst>
      <p:ext uri="{BB962C8B-B14F-4D97-AF65-F5344CB8AC3E}">
        <p14:creationId xmlns:p14="http://schemas.microsoft.com/office/powerpoint/2010/main" val="15909805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CEB0147-15CD-4249-B4BC-D92A282CE29B}" type="slidenum">
              <a:rPr lang="zh-CN" altLang="en-US" smtClean="0"/>
              <a:t>12</a:t>
            </a:fld>
            <a:endParaRPr lang="zh-CN" altLang="en-US"/>
          </a:p>
        </p:txBody>
      </p:sp>
    </p:spTree>
    <p:extLst>
      <p:ext uri="{BB962C8B-B14F-4D97-AF65-F5344CB8AC3E}">
        <p14:creationId xmlns:p14="http://schemas.microsoft.com/office/powerpoint/2010/main" val="5022520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CEB0147-15CD-4249-B4BC-D92A282CE29B}" type="slidenum">
              <a:rPr lang="zh-CN" altLang="en-US" smtClean="0"/>
              <a:t>15</a:t>
            </a:fld>
            <a:endParaRPr lang="zh-CN" altLang="en-US"/>
          </a:p>
        </p:txBody>
      </p:sp>
    </p:spTree>
    <p:extLst>
      <p:ext uri="{BB962C8B-B14F-4D97-AF65-F5344CB8AC3E}">
        <p14:creationId xmlns:p14="http://schemas.microsoft.com/office/powerpoint/2010/main" val="35225705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CEB0147-15CD-4249-B4BC-D92A282CE29B}" type="slidenum">
              <a:rPr lang="zh-CN" altLang="en-US" smtClean="0"/>
              <a:t>17</a:t>
            </a:fld>
            <a:endParaRPr lang="zh-CN" altLang="en-US"/>
          </a:p>
        </p:txBody>
      </p:sp>
    </p:spTree>
    <p:extLst>
      <p:ext uri="{BB962C8B-B14F-4D97-AF65-F5344CB8AC3E}">
        <p14:creationId xmlns:p14="http://schemas.microsoft.com/office/powerpoint/2010/main" val="19092118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CEB0147-15CD-4249-B4BC-D92A282CE29B}" type="slidenum">
              <a:rPr lang="zh-CN" altLang="en-US" smtClean="0"/>
              <a:t>18</a:t>
            </a:fld>
            <a:endParaRPr lang="zh-CN" altLang="en-US"/>
          </a:p>
        </p:txBody>
      </p:sp>
    </p:spTree>
    <p:extLst>
      <p:ext uri="{BB962C8B-B14F-4D97-AF65-F5344CB8AC3E}">
        <p14:creationId xmlns:p14="http://schemas.microsoft.com/office/powerpoint/2010/main" val="35225705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CEB0147-15CD-4249-B4BC-D92A282CE29B}" type="slidenum">
              <a:rPr lang="zh-CN" altLang="en-US" smtClean="0"/>
              <a:t>19</a:t>
            </a:fld>
            <a:endParaRPr lang="zh-CN" altLang="en-US"/>
          </a:p>
        </p:txBody>
      </p:sp>
    </p:spTree>
    <p:extLst>
      <p:ext uri="{BB962C8B-B14F-4D97-AF65-F5344CB8AC3E}">
        <p14:creationId xmlns:p14="http://schemas.microsoft.com/office/powerpoint/2010/main" val="13642933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45D2DAF-7A11-4887-8CD5-B116BE4C2387}" type="slidenum">
              <a:rPr lang="zh-CN" altLang="en-US" smtClean="0"/>
              <a:pPr/>
              <a:t>20</a:t>
            </a:fld>
            <a:endParaRPr lang="zh-CN" altLang="en-US"/>
          </a:p>
        </p:txBody>
      </p:sp>
    </p:spTree>
    <p:extLst>
      <p:ext uri="{BB962C8B-B14F-4D97-AF65-F5344CB8AC3E}">
        <p14:creationId xmlns:p14="http://schemas.microsoft.com/office/powerpoint/2010/main" val="14998455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CEB0147-15CD-4249-B4BC-D92A282CE29B}" type="slidenum">
              <a:rPr lang="zh-CN" altLang="en-US" smtClean="0"/>
              <a:t>21</a:t>
            </a:fld>
            <a:endParaRPr lang="zh-CN" altLang="en-US"/>
          </a:p>
        </p:txBody>
      </p:sp>
    </p:spTree>
    <p:extLst>
      <p:ext uri="{BB962C8B-B14F-4D97-AF65-F5344CB8AC3E}">
        <p14:creationId xmlns:p14="http://schemas.microsoft.com/office/powerpoint/2010/main" val="14682704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a:t>
            </a:fld>
            <a:endParaRPr lang="zh-CN" altLang="en-US"/>
          </a:p>
        </p:txBody>
      </p:sp>
    </p:spTree>
    <p:extLst>
      <p:ext uri="{BB962C8B-B14F-4D97-AF65-F5344CB8AC3E}">
        <p14:creationId xmlns:p14="http://schemas.microsoft.com/office/powerpoint/2010/main" val="36158973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CEB0147-15CD-4249-B4BC-D92A282CE29B}" type="slidenum">
              <a:rPr lang="zh-CN" altLang="en-US" smtClean="0"/>
              <a:t>3</a:t>
            </a:fld>
            <a:endParaRPr lang="zh-CN" altLang="en-US"/>
          </a:p>
        </p:txBody>
      </p:sp>
    </p:spTree>
    <p:extLst>
      <p:ext uri="{BB962C8B-B14F-4D97-AF65-F5344CB8AC3E}">
        <p14:creationId xmlns:p14="http://schemas.microsoft.com/office/powerpoint/2010/main" val="5099973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CEB0147-15CD-4249-B4BC-D92A282CE29B}" type="slidenum">
              <a:rPr lang="zh-CN" altLang="en-US" smtClean="0"/>
              <a:t>4</a:t>
            </a:fld>
            <a:endParaRPr lang="zh-CN" altLang="en-US"/>
          </a:p>
        </p:txBody>
      </p:sp>
    </p:spTree>
    <p:extLst>
      <p:ext uri="{BB962C8B-B14F-4D97-AF65-F5344CB8AC3E}">
        <p14:creationId xmlns:p14="http://schemas.microsoft.com/office/powerpoint/2010/main" val="5022520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CEB0147-15CD-4249-B4BC-D92A282CE29B}" type="slidenum">
              <a:rPr lang="zh-CN" altLang="en-US" smtClean="0"/>
              <a:t>5</a:t>
            </a:fld>
            <a:endParaRPr lang="zh-CN" altLang="en-US"/>
          </a:p>
        </p:txBody>
      </p:sp>
    </p:spTree>
    <p:extLst>
      <p:ext uri="{BB962C8B-B14F-4D97-AF65-F5344CB8AC3E}">
        <p14:creationId xmlns:p14="http://schemas.microsoft.com/office/powerpoint/2010/main" val="5099973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CEB0147-15CD-4249-B4BC-D92A282CE29B}" type="slidenum">
              <a:rPr lang="zh-CN" altLang="en-US" smtClean="0"/>
              <a:t>6</a:t>
            </a:fld>
            <a:endParaRPr lang="zh-CN" altLang="en-US"/>
          </a:p>
        </p:txBody>
      </p:sp>
    </p:spTree>
    <p:extLst>
      <p:ext uri="{BB962C8B-B14F-4D97-AF65-F5344CB8AC3E}">
        <p14:creationId xmlns:p14="http://schemas.microsoft.com/office/powerpoint/2010/main" val="3727860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CEB0147-15CD-4249-B4BC-D92A282CE29B}" type="slidenum">
              <a:rPr lang="zh-CN" altLang="en-US" smtClean="0"/>
              <a:t>7</a:t>
            </a:fld>
            <a:endParaRPr lang="zh-CN" altLang="en-US"/>
          </a:p>
        </p:txBody>
      </p:sp>
    </p:spTree>
    <p:extLst>
      <p:ext uri="{BB962C8B-B14F-4D97-AF65-F5344CB8AC3E}">
        <p14:creationId xmlns:p14="http://schemas.microsoft.com/office/powerpoint/2010/main" val="35225705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BFD5AA25-83E5-4DE0-929C-E48B54D0E038}" type="slidenum">
              <a:rPr lang="zh-CN" altLang="en-US" smtClean="0"/>
              <a:pPr>
                <a:defRPr/>
              </a:pPr>
              <a:t>8</a:t>
            </a:fld>
            <a:endParaRPr lang="zh-CN" altLang="en-US"/>
          </a:p>
        </p:txBody>
      </p:sp>
    </p:spTree>
    <p:extLst>
      <p:ext uri="{BB962C8B-B14F-4D97-AF65-F5344CB8AC3E}">
        <p14:creationId xmlns:p14="http://schemas.microsoft.com/office/powerpoint/2010/main" val="42824675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CEB0147-15CD-4249-B4BC-D92A282CE29B}" type="slidenum">
              <a:rPr lang="zh-CN" altLang="en-US" smtClean="0"/>
              <a:t>9</a:t>
            </a:fld>
            <a:endParaRPr lang="zh-CN" altLang="en-US"/>
          </a:p>
        </p:txBody>
      </p:sp>
    </p:spTree>
    <p:extLst>
      <p:ext uri="{BB962C8B-B14F-4D97-AF65-F5344CB8AC3E}">
        <p14:creationId xmlns:p14="http://schemas.microsoft.com/office/powerpoint/2010/main" val="35225705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2032"/>
            <a:ext cx="6858000" cy="1791253"/>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2702363"/>
            <a:ext cx="6858000" cy="1242205"/>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B452C926-1AF6-4C84-925A-B6B02113653E}" type="datetimeFigureOut">
              <a:rPr lang="zh-CN" altLang="en-US" smtClean="0"/>
              <a:t>2020/5/30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DBAA99D-0B2A-4248-B920-D9E6984CC9CA}" type="slidenum">
              <a:rPr lang="zh-CN" altLang="en-US" smtClean="0"/>
              <a:t>‹#›</a:t>
            </a:fld>
            <a:endParaRPr lang="zh-CN" altLang="en-US"/>
          </a:p>
        </p:txBody>
      </p:sp>
    </p:spTree>
    <p:extLst>
      <p:ext uri="{BB962C8B-B14F-4D97-AF65-F5344CB8AC3E}">
        <p14:creationId xmlns:p14="http://schemas.microsoft.com/office/powerpoint/2010/main" val="3822321957"/>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B452C926-1AF6-4C84-925A-B6B02113653E}" type="datetimeFigureOut">
              <a:rPr lang="zh-CN" altLang="en-US" smtClean="0"/>
              <a:t>2020/5/30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DBAA99D-0B2A-4248-B920-D9E6984CC9CA}" type="slidenum">
              <a:rPr lang="zh-CN" altLang="en-US" smtClean="0"/>
              <a:t>‹#›</a:t>
            </a:fld>
            <a:endParaRPr lang="zh-CN" altLang="en-US"/>
          </a:p>
        </p:txBody>
      </p:sp>
    </p:spTree>
    <p:extLst>
      <p:ext uri="{BB962C8B-B14F-4D97-AF65-F5344CB8AC3E}">
        <p14:creationId xmlns:p14="http://schemas.microsoft.com/office/powerpoint/2010/main" val="1262709499"/>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928"/>
            <a:ext cx="1971675" cy="4360224"/>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273928"/>
            <a:ext cx="5800725" cy="4360224"/>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B452C926-1AF6-4C84-925A-B6B02113653E}" type="datetimeFigureOut">
              <a:rPr lang="zh-CN" altLang="en-US" smtClean="0"/>
              <a:t>2020/5/30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DBAA99D-0B2A-4248-B920-D9E6984CC9CA}" type="slidenum">
              <a:rPr lang="zh-CN" altLang="en-US" smtClean="0"/>
              <a:t>‹#›</a:t>
            </a:fld>
            <a:endParaRPr lang="zh-CN" altLang="en-US"/>
          </a:p>
        </p:txBody>
      </p:sp>
    </p:spTree>
    <p:extLst>
      <p:ext uri="{BB962C8B-B14F-4D97-AF65-F5344CB8AC3E}">
        <p14:creationId xmlns:p14="http://schemas.microsoft.com/office/powerpoint/2010/main" val="1560950922"/>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sp>
        <p:nvSpPr>
          <p:cNvPr id="3" name="文本框 37"/>
          <p:cNvSpPr txBox="1"/>
          <p:nvPr userDrawn="1"/>
        </p:nvSpPr>
        <p:spPr>
          <a:xfrm>
            <a:off x="4085308" y="203130"/>
            <a:ext cx="1061796" cy="346232"/>
          </a:xfrm>
          <a:prstGeom prst="rect">
            <a:avLst/>
          </a:prstGeom>
          <a:noFill/>
        </p:spPr>
        <p:txBody>
          <a:bodyPr wrap="none" lIns="68563" tIns="34282" rIns="68563" bIns="34282" rtlCol="0">
            <a:spAutoFit/>
          </a:bodyPr>
          <a:lstStyle/>
          <a:p>
            <a:pPr algn="r"/>
            <a:r>
              <a:rPr lang="zh-CN" altLang="en-US" sz="1800" dirty="0">
                <a:solidFill>
                  <a:schemeClr val="accent1"/>
                </a:solidFill>
                <a:ea typeface="微软雅黑" panose="020B0503020204020204" pitchFamily="34" charset="-122"/>
              </a:rPr>
              <a:t>工作回顾</a:t>
            </a:r>
          </a:p>
        </p:txBody>
      </p:sp>
      <p:cxnSp>
        <p:nvCxnSpPr>
          <p:cNvPr id="6" name="直接连接符 5">
            <a:extLst>
              <a:ext uri="{FF2B5EF4-FFF2-40B4-BE49-F238E27FC236}">
                <a16:creationId xmlns:a16="http://schemas.microsoft.com/office/drawing/2014/main" id="{938D03C8-5A6E-48BF-B576-BF785595610E}"/>
              </a:ext>
            </a:extLst>
          </p:cNvPr>
          <p:cNvCxnSpPr>
            <a:cxnSpLocks/>
          </p:cNvCxnSpPr>
          <p:nvPr userDrawn="1"/>
        </p:nvCxnSpPr>
        <p:spPr>
          <a:xfrm>
            <a:off x="286" y="376300"/>
            <a:ext cx="3638264"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B8AE3EB0-54E6-4F03-BF5D-660BE55BAA33}"/>
              </a:ext>
            </a:extLst>
          </p:cNvPr>
          <p:cNvCxnSpPr>
            <a:cxnSpLocks/>
          </p:cNvCxnSpPr>
          <p:nvPr userDrawn="1"/>
        </p:nvCxnSpPr>
        <p:spPr>
          <a:xfrm>
            <a:off x="5505736" y="376300"/>
            <a:ext cx="3638264"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5848807"/>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标题幻灯片">
    <p:spTree>
      <p:nvGrpSpPr>
        <p:cNvPr id="1" name=""/>
        <p:cNvGrpSpPr/>
        <p:nvPr/>
      </p:nvGrpSpPr>
      <p:grpSpPr>
        <a:xfrm>
          <a:off x="0" y="0"/>
          <a:ext cx="0" cy="0"/>
          <a:chOff x="0" y="0"/>
          <a:chExt cx="0" cy="0"/>
        </a:xfrm>
      </p:grpSpPr>
      <p:sp>
        <p:nvSpPr>
          <p:cNvPr id="3" name="文本框 37"/>
          <p:cNvSpPr txBox="1"/>
          <p:nvPr userDrawn="1"/>
        </p:nvSpPr>
        <p:spPr>
          <a:xfrm>
            <a:off x="4094834" y="203130"/>
            <a:ext cx="1061795" cy="346232"/>
          </a:xfrm>
          <a:prstGeom prst="rect">
            <a:avLst/>
          </a:prstGeom>
          <a:noFill/>
        </p:spPr>
        <p:txBody>
          <a:bodyPr wrap="none" lIns="68563" tIns="34282" rIns="68563" bIns="34282" rtlCol="0">
            <a:spAutoFit/>
          </a:bodyPr>
          <a:lstStyle/>
          <a:p>
            <a:r>
              <a:rPr lang="zh-CN" altLang="en-US" sz="1800" dirty="0">
                <a:solidFill>
                  <a:schemeClr val="accent1"/>
                </a:solidFill>
                <a:ea typeface="微软雅黑" panose="020B0503020204020204" pitchFamily="34" charset="-122"/>
              </a:rPr>
              <a:t>自我评价</a:t>
            </a:r>
          </a:p>
        </p:txBody>
      </p:sp>
      <p:cxnSp>
        <p:nvCxnSpPr>
          <p:cNvPr id="6" name="直接连接符 5">
            <a:extLst>
              <a:ext uri="{FF2B5EF4-FFF2-40B4-BE49-F238E27FC236}">
                <a16:creationId xmlns:a16="http://schemas.microsoft.com/office/drawing/2014/main" id="{938D03C8-5A6E-48BF-B576-BF785595610E}"/>
              </a:ext>
            </a:extLst>
          </p:cNvPr>
          <p:cNvCxnSpPr>
            <a:cxnSpLocks/>
          </p:cNvCxnSpPr>
          <p:nvPr userDrawn="1"/>
        </p:nvCxnSpPr>
        <p:spPr>
          <a:xfrm>
            <a:off x="286" y="376300"/>
            <a:ext cx="3638264"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B8AE3EB0-54E6-4F03-BF5D-660BE55BAA33}"/>
              </a:ext>
            </a:extLst>
          </p:cNvPr>
          <p:cNvCxnSpPr>
            <a:cxnSpLocks/>
          </p:cNvCxnSpPr>
          <p:nvPr userDrawn="1"/>
        </p:nvCxnSpPr>
        <p:spPr>
          <a:xfrm>
            <a:off x="5505736" y="376300"/>
            <a:ext cx="3638264"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4111878"/>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6_标题幻灯片">
    <p:spTree>
      <p:nvGrpSpPr>
        <p:cNvPr id="1" name=""/>
        <p:cNvGrpSpPr/>
        <p:nvPr/>
      </p:nvGrpSpPr>
      <p:grpSpPr>
        <a:xfrm>
          <a:off x="0" y="0"/>
          <a:ext cx="0" cy="0"/>
          <a:chOff x="0" y="0"/>
          <a:chExt cx="0" cy="0"/>
        </a:xfrm>
      </p:grpSpPr>
      <p:sp>
        <p:nvSpPr>
          <p:cNvPr id="3" name="文本框 37"/>
          <p:cNvSpPr txBox="1"/>
          <p:nvPr userDrawn="1"/>
        </p:nvSpPr>
        <p:spPr>
          <a:xfrm>
            <a:off x="4094833" y="203130"/>
            <a:ext cx="1061796" cy="346232"/>
          </a:xfrm>
          <a:prstGeom prst="rect">
            <a:avLst/>
          </a:prstGeom>
          <a:noFill/>
        </p:spPr>
        <p:txBody>
          <a:bodyPr wrap="none" lIns="68563" tIns="34282" rIns="68563" bIns="34282" rtlCol="0">
            <a:spAutoFit/>
          </a:bodyPr>
          <a:lstStyle/>
          <a:p>
            <a:pPr algn="r"/>
            <a:r>
              <a:rPr lang="zh-CN" altLang="en-US" sz="1800" dirty="0">
                <a:solidFill>
                  <a:schemeClr val="accent1"/>
                </a:solidFill>
                <a:ea typeface="微软雅黑" panose="020B0503020204020204" pitchFamily="34" charset="-122"/>
              </a:rPr>
              <a:t>工作体会</a:t>
            </a:r>
          </a:p>
        </p:txBody>
      </p:sp>
      <p:cxnSp>
        <p:nvCxnSpPr>
          <p:cNvPr id="6" name="直接连接符 5">
            <a:extLst>
              <a:ext uri="{FF2B5EF4-FFF2-40B4-BE49-F238E27FC236}">
                <a16:creationId xmlns:a16="http://schemas.microsoft.com/office/drawing/2014/main" id="{938D03C8-5A6E-48BF-B576-BF785595610E}"/>
              </a:ext>
            </a:extLst>
          </p:cNvPr>
          <p:cNvCxnSpPr>
            <a:cxnSpLocks/>
          </p:cNvCxnSpPr>
          <p:nvPr userDrawn="1"/>
        </p:nvCxnSpPr>
        <p:spPr>
          <a:xfrm>
            <a:off x="286" y="376300"/>
            <a:ext cx="3638264"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B8AE3EB0-54E6-4F03-BF5D-660BE55BAA33}"/>
              </a:ext>
            </a:extLst>
          </p:cNvPr>
          <p:cNvCxnSpPr>
            <a:cxnSpLocks/>
          </p:cNvCxnSpPr>
          <p:nvPr userDrawn="1"/>
        </p:nvCxnSpPr>
        <p:spPr>
          <a:xfrm>
            <a:off x="5505736" y="376300"/>
            <a:ext cx="3638264"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6809237"/>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标题幻灯片">
    <p:spTree>
      <p:nvGrpSpPr>
        <p:cNvPr id="1" name=""/>
        <p:cNvGrpSpPr/>
        <p:nvPr/>
      </p:nvGrpSpPr>
      <p:grpSpPr>
        <a:xfrm>
          <a:off x="0" y="0"/>
          <a:ext cx="0" cy="0"/>
          <a:chOff x="0" y="0"/>
          <a:chExt cx="0" cy="0"/>
        </a:xfrm>
      </p:grpSpPr>
      <p:sp>
        <p:nvSpPr>
          <p:cNvPr id="3" name="文本框 37"/>
          <p:cNvSpPr txBox="1"/>
          <p:nvPr userDrawn="1"/>
        </p:nvSpPr>
        <p:spPr>
          <a:xfrm>
            <a:off x="4094834" y="203130"/>
            <a:ext cx="1754292" cy="346232"/>
          </a:xfrm>
          <a:prstGeom prst="rect">
            <a:avLst/>
          </a:prstGeom>
          <a:noFill/>
        </p:spPr>
        <p:txBody>
          <a:bodyPr wrap="none" lIns="68563" tIns="34282" rIns="68563" bIns="34282" rtlCol="0">
            <a:spAutoFit/>
          </a:bodyPr>
          <a:lstStyle/>
          <a:p>
            <a:r>
              <a:rPr lang="zh-CN" altLang="en-US" sz="1800" dirty="0">
                <a:solidFill>
                  <a:schemeClr val="accent1"/>
                </a:solidFill>
                <a:ea typeface="微软雅黑" panose="020B0503020204020204" pitchFamily="34" charset="-122"/>
              </a:rPr>
              <a:t>工作规划和展望</a:t>
            </a:r>
          </a:p>
        </p:txBody>
      </p:sp>
      <p:cxnSp>
        <p:nvCxnSpPr>
          <p:cNvPr id="6" name="直接连接符 5">
            <a:extLst>
              <a:ext uri="{FF2B5EF4-FFF2-40B4-BE49-F238E27FC236}">
                <a16:creationId xmlns:a16="http://schemas.microsoft.com/office/drawing/2014/main" id="{938D03C8-5A6E-48BF-B576-BF785595610E}"/>
              </a:ext>
            </a:extLst>
          </p:cNvPr>
          <p:cNvCxnSpPr>
            <a:cxnSpLocks/>
          </p:cNvCxnSpPr>
          <p:nvPr userDrawn="1"/>
        </p:nvCxnSpPr>
        <p:spPr>
          <a:xfrm>
            <a:off x="286" y="376300"/>
            <a:ext cx="3638264"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B8AE3EB0-54E6-4F03-BF5D-660BE55BAA33}"/>
              </a:ext>
            </a:extLst>
          </p:cNvPr>
          <p:cNvCxnSpPr>
            <a:cxnSpLocks/>
          </p:cNvCxnSpPr>
          <p:nvPr userDrawn="1"/>
        </p:nvCxnSpPr>
        <p:spPr>
          <a:xfrm>
            <a:off x="5505736" y="376300"/>
            <a:ext cx="3638264"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202716"/>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9388815"/>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9" name="Slide Number Placeholder 5"/>
          <p:cNvSpPr>
            <a:spLocks noGrp="1"/>
          </p:cNvSpPr>
          <p:nvPr>
            <p:ph type="sldNum" sz="quarter" idx="4"/>
          </p:nvPr>
        </p:nvSpPr>
        <p:spPr>
          <a:xfrm>
            <a:off x="4381500" y="4870367"/>
            <a:ext cx="381000" cy="274722"/>
          </a:xfrm>
          <a:prstGeom prst="rect">
            <a:avLst/>
          </a:prstGeom>
        </p:spPr>
        <p:txBody>
          <a:bodyPr vert="horz" lIns="91440" tIns="45720" rIns="91440" bIns="45720" rtlCol="0" anchor="ctr"/>
          <a:lstStyle>
            <a:lvl1pPr algn="ctr">
              <a:defRPr sz="1000">
                <a:solidFill>
                  <a:srgbClr val="FFFFFF"/>
                </a:solidFill>
                <a:latin typeface="Glegoo"/>
                <a:cs typeface="Glegoo"/>
              </a:defRPr>
            </a:lvl1pPr>
          </a:lstStyle>
          <a:p>
            <a:fld id="{4F30D5C1-D155-2E40-A967-511B3BD0F2AE}" type="slidenum">
              <a:rPr lang="en-US" smtClean="0"/>
              <a:t>‹#›</a:t>
            </a:fld>
            <a:endParaRPr lang="en-US" dirty="0"/>
          </a:p>
        </p:txBody>
      </p:sp>
      <p:sp>
        <p:nvSpPr>
          <p:cNvPr id="10" name="Title 1"/>
          <p:cNvSpPr>
            <a:spLocks noGrp="1"/>
          </p:cNvSpPr>
          <p:nvPr>
            <p:ph type="title"/>
          </p:nvPr>
        </p:nvSpPr>
        <p:spPr>
          <a:xfrm>
            <a:off x="457201" y="285839"/>
            <a:ext cx="8229600" cy="857515"/>
          </a:xfrm>
        </p:spPr>
        <p:txBody>
          <a:bodyPr>
            <a:normAutofit/>
          </a:bodyPr>
          <a:lstStyle>
            <a:lvl1pPr>
              <a:defRPr sz="2800">
                <a:solidFill>
                  <a:srgbClr val="48597F"/>
                </a:solidFill>
                <a:latin typeface="Lato Light"/>
                <a:cs typeface="Lato Light"/>
              </a:defRPr>
            </a:lvl1pPr>
          </a:lstStyle>
          <a:p>
            <a:r>
              <a:rPr lang="en-US" dirty="0"/>
              <a:t>Click to edit Master title style</a:t>
            </a:r>
          </a:p>
        </p:txBody>
      </p:sp>
      <p:sp>
        <p:nvSpPr>
          <p:cNvPr id="11" name="Text Placeholder 17"/>
          <p:cNvSpPr>
            <a:spLocks noGrp="1"/>
          </p:cNvSpPr>
          <p:nvPr>
            <p:ph type="body" sz="quarter" idx="23"/>
          </p:nvPr>
        </p:nvSpPr>
        <p:spPr>
          <a:xfrm>
            <a:off x="2057401" y="876571"/>
            <a:ext cx="5029200" cy="323950"/>
          </a:xfrm>
        </p:spPr>
        <p:txBody>
          <a:bodyPr>
            <a:noAutofit/>
          </a:bodyPr>
          <a:lstStyle>
            <a:lvl1pPr marL="0" indent="0" algn="ctr">
              <a:buFontTx/>
              <a:buNone/>
              <a:defRPr sz="1200" i="0">
                <a:solidFill>
                  <a:srgbClr val="1399EE"/>
                </a:solidFill>
                <a:latin typeface="Glegoo"/>
                <a:cs typeface="Glegoo"/>
              </a:defRPr>
            </a:lvl1pPr>
            <a:lvl2pPr marL="457200" indent="0">
              <a:buFontTx/>
              <a:buNone/>
              <a:defRPr sz="1050">
                <a:latin typeface="Mission Gothic Regular" pitchFamily="50" charset="0"/>
              </a:defRPr>
            </a:lvl2pPr>
            <a:lvl3pPr marL="914400" indent="0">
              <a:buFontTx/>
              <a:buNone/>
              <a:defRPr sz="1050">
                <a:latin typeface="Mission Gothic Regular" pitchFamily="50" charset="0"/>
              </a:defRPr>
            </a:lvl3pPr>
            <a:lvl4pPr marL="1371600" indent="0">
              <a:buFontTx/>
              <a:buNone/>
              <a:defRPr sz="1050">
                <a:latin typeface="Mission Gothic Regular" pitchFamily="50" charset="0"/>
              </a:defRPr>
            </a:lvl4pPr>
            <a:lvl5pPr marL="1828800" indent="0">
              <a:buFontTx/>
              <a:buNone/>
              <a:defRPr sz="1050">
                <a:latin typeface="Mission Gothic Regular" pitchFamily="50" charset="0"/>
              </a:defRPr>
            </a:lvl5pPr>
          </a:lstStyle>
          <a:p>
            <a:pPr lvl="0"/>
            <a:endParaRPr lang="en-US" dirty="0"/>
          </a:p>
        </p:txBody>
      </p:sp>
    </p:spTree>
    <p:extLst>
      <p:ext uri="{BB962C8B-B14F-4D97-AF65-F5344CB8AC3E}">
        <p14:creationId xmlns:p14="http://schemas.microsoft.com/office/powerpoint/2010/main" val="780081788"/>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Full Screen Image">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5145088"/>
          </a:xfrm>
          <a:prstGeom prst="rect">
            <a:avLst/>
          </a:prstGeom>
        </p:spPr>
      </p:pic>
      <p:sp>
        <p:nvSpPr>
          <p:cNvPr id="2" name="矩形 1"/>
          <p:cNvSpPr/>
          <p:nvPr userDrawn="1"/>
        </p:nvSpPr>
        <p:spPr>
          <a:xfrm>
            <a:off x="0" y="0"/>
            <a:ext cx="9144000" cy="5145088"/>
          </a:xfrm>
          <a:prstGeom prst="rect">
            <a:avLst/>
          </a:prstGeom>
          <a:solidFill>
            <a:schemeClr val="bg1">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sp>
        <p:nvSpPr>
          <p:cNvPr id="3" name="TextBox 1"/>
          <p:cNvSpPr txBox="1"/>
          <p:nvPr userDrawn="1"/>
        </p:nvSpPr>
        <p:spPr>
          <a:xfrm>
            <a:off x="3865651" y="368823"/>
            <a:ext cx="1292662" cy="300175"/>
          </a:xfrm>
          <a:prstGeom prst="rect">
            <a:avLst/>
          </a:prstGeom>
          <a:noFill/>
        </p:spPr>
        <p:txBody>
          <a:bodyPr wrap="none" lIns="68589" tIns="34295" rIns="68589" bIns="34295" rtlCol="0">
            <a:spAutoFit/>
          </a:bodyPr>
          <a:lstStyle/>
          <a:p>
            <a:pPr lvl="0" algn="ctr"/>
            <a:r>
              <a:rPr lang="zh-CN" altLang="en-US" sz="1500" b="1" dirty="0">
                <a:solidFill>
                  <a:prstClr val="black">
                    <a:lumMod val="65000"/>
                    <a:lumOff val="35000"/>
                  </a:prstClr>
                </a:solidFill>
                <a:latin typeface="Arial" panose="020B0604020202020204" pitchFamily="34" charset="0"/>
                <a:ea typeface="微软雅黑" panose="020B0503020204020204" pitchFamily="34" charset="-122"/>
                <a:sym typeface="Arial" panose="020B0604020202020204" pitchFamily="34" charset="0"/>
              </a:rPr>
              <a:t>点击添加标题</a:t>
            </a:r>
            <a:endParaRPr lang="en-US" altLang="zh-CN" sz="1500" b="1" dirty="0">
              <a:solidFill>
                <a:prstClr val="black">
                  <a:lumMod val="65000"/>
                  <a:lumOff val="35000"/>
                </a:prst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TextBox 2"/>
          <p:cNvSpPr txBox="1"/>
          <p:nvPr userDrawn="1"/>
        </p:nvSpPr>
        <p:spPr>
          <a:xfrm>
            <a:off x="3274748" y="710767"/>
            <a:ext cx="2562232" cy="346356"/>
          </a:xfrm>
          <a:prstGeom prst="rect">
            <a:avLst/>
          </a:prstGeom>
          <a:noFill/>
        </p:spPr>
        <p:txBody>
          <a:bodyPr wrap="square" lIns="68589" tIns="34295" rIns="68589" bIns="34295" rtlCol="0">
            <a:spAutoFit/>
          </a:bodyPr>
          <a:lstStyle/>
          <a:p>
            <a:pPr algn="ctr"/>
            <a:r>
              <a:rPr lang="zh-CN" altLang="en-US" sz="900" dirty="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您的内容打在这里，或通过复制文本后在此选择粘贴，并选择只保留文字。</a:t>
            </a:r>
            <a:endParaRPr lang="en-US" sz="900" dirty="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spTree>
    <p:extLst>
      <p:ext uri="{BB962C8B-B14F-4D97-AF65-F5344CB8AC3E}">
        <p14:creationId xmlns:p14="http://schemas.microsoft.com/office/powerpoint/2010/main" val="3244272275"/>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1304418"/>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B452C926-1AF6-4C84-925A-B6B02113653E}" type="datetimeFigureOut">
              <a:rPr lang="zh-CN" altLang="en-US" smtClean="0"/>
              <a:t>2020/5/30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DBAA99D-0B2A-4248-B920-D9E6984CC9CA}" type="slidenum">
              <a:rPr lang="zh-CN" altLang="en-US" smtClean="0"/>
              <a:t>‹#›</a:t>
            </a:fld>
            <a:endParaRPr lang="zh-CN" altLang="en-US"/>
          </a:p>
        </p:txBody>
      </p:sp>
    </p:spTree>
    <p:extLst>
      <p:ext uri="{BB962C8B-B14F-4D97-AF65-F5344CB8AC3E}">
        <p14:creationId xmlns:p14="http://schemas.microsoft.com/office/powerpoint/2010/main" val="4139776918"/>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userDrawn="1">
  <p:cSld name="40_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192" y="0"/>
            <a:ext cx="9141619" cy="5145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图片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 y="1"/>
            <a:ext cx="9143999" cy="442251"/>
          </a:xfrm>
          <a:prstGeom prst="rect">
            <a:avLst/>
          </a:prstGeom>
        </p:spPr>
      </p:pic>
      <p:sp>
        <p:nvSpPr>
          <p:cNvPr id="2" name="标题 1"/>
          <p:cNvSpPr>
            <a:spLocks noGrp="1"/>
          </p:cNvSpPr>
          <p:nvPr>
            <p:ph type="title"/>
          </p:nvPr>
        </p:nvSpPr>
        <p:spPr>
          <a:xfrm>
            <a:off x="628650" y="86840"/>
            <a:ext cx="3379272" cy="358628"/>
          </a:xfrm>
          <a:prstGeom prst="rect">
            <a:avLst/>
          </a:prstGeom>
        </p:spPr>
        <p:txBody>
          <a:bodyPr/>
          <a:lstStyle>
            <a:lvl1pPr>
              <a:defRPr sz="2100">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11" name="燕尾形 10"/>
          <p:cNvSpPr/>
          <p:nvPr userDrawn="1"/>
        </p:nvSpPr>
        <p:spPr>
          <a:xfrm>
            <a:off x="174374" y="101212"/>
            <a:ext cx="266546" cy="287585"/>
          </a:xfrm>
          <a:prstGeom prst="chevron">
            <a:avLst/>
          </a:prstGeom>
          <a:solidFill>
            <a:srgbClr val="678DA8"/>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fontAlgn="base">
              <a:spcBef>
                <a:spcPct val="0"/>
              </a:spcBef>
              <a:spcAft>
                <a:spcPct val="0"/>
              </a:spcAft>
            </a:pPr>
            <a:endParaRPr lang="zh-CN" altLang="en-US" sz="1800">
              <a:solidFill>
                <a:prstClr val="black"/>
              </a:solidFill>
            </a:endParaRPr>
          </a:p>
        </p:txBody>
      </p:sp>
      <p:sp>
        <p:nvSpPr>
          <p:cNvPr id="12" name="燕尾形 11"/>
          <p:cNvSpPr/>
          <p:nvPr userDrawn="1"/>
        </p:nvSpPr>
        <p:spPr>
          <a:xfrm>
            <a:off x="363017" y="101212"/>
            <a:ext cx="266546" cy="287585"/>
          </a:xfrm>
          <a:prstGeom prst="chevron">
            <a:avLst/>
          </a:prstGeom>
          <a:solidFill>
            <a:srgbClr val="F7D83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fontAlgn="base">
              <a:spcBef>
                <a:spcPct val="0"/>
              </a:spcBef>
              <a:spcAft>
                <a:spcPct val="0"/>
              </a:spcAft>
            </a:pPr>
            <a:endParaRPr lang="zh-CN" altLang="en-US" sz="1800">
              <a:solidFill>
                <a:prstClr val="black"/>
              </a:solidFill>
            </a:endParaRPr>
          </a:p>
        </p:txBody>
      </p:sp>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flipH="1">
            <a:off x="-1189" y="4720656"/>
            <a:ext cx="9143999" cy="442251"/>
          </a:xfrm>
          <a:prstGeom prst="rect">
            <a:avLst/>
          </a:prstGeom>
        </p:spPr>
      </p:pic>
    </p:spTree>
    <p:extLst>
      <p:ext uri="{BB962C8B-B14F-4D97-AF65-F5344CB8AC3E}">
        <p14:creationId xmlns:p14="http://schemas.microsoft.com/office/powerpoint/2010/main" val="2205165467"/>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28650" y="273929"/>
            <a:ext cx="7886700" cy="994479"/>
          </a:xfrm>
        </p:spPr>
        <p:txBody>
          <a:bodyPr/>
          <a:lstStyle/>
          <a:p>
            <a:r>
              <a:rPr lang="zh-CN" altLang="en-US" dirty="0"/>
              <a:t>单击此处编辑母版标题样式</a:t>
            </a:r>
          </a:p>
        </p:txBody>
      </p:sp>
      <p:sp>
        <p:nvSpPr>
          <p:cNvPr id="3" name="日期占位符 2"/>
          <p:cNvSpPr>
            <a:spLocks noGrp="1"/>
          </p:cNvSpPr>
          <p:nvPr>
            <p:ph type="dt" sz="half" idx="10"/>
          </p:nvPr>
        </p:nvSpPr>
        <p:spPr/>
        <p:txBody>
          <a:bodyPr/>
          <a:lstStyle>
            <a:lvl1pPr>
              <a:defRPr/>
            </a:lvl1pPr>
          </a:lstStyle>
          <a:p>
            <a:pPr>
              <a:defRPr/>
            </a:pPr>
            <a:fld id="{0C9ABEBE-EF13-4983-B182-046B37A0370C}" type="datetime1">
              <a:rPr lang="zh-CN" altLang="en-US"/>
              <a:pPr>
                <a:defRPr/>
              </a:pPr>
              <a:t>2020/5/30</a:t>
            </a:fld>
            <a:endParaRPr lang="zh-CN" altLang="en-US" sz="1400" dirty="0">
              <a:solidFill>
                <a:prstClr val="black"/>
              </a:solidFill>
              <a:latin typeface="Arial" pitchFamily="34" charset="0"/>
              <a:ea typeface="宋体" pitchFamily="2" charset="-122"/>
            </a:endParaRPr>
          </a:p>
        </p:txBody>
      </p:sp>
      <p:sp>
        <p:nvSpPr>
          <p:cNvPr id="4" name="页脚占位符 3"/>
          <p:cNvSpPr>
            <a:spLocks noGrp="1"/>
          </p:cNvSpPr>
          <p:nvPr>
            <p:ph type="ftr" sz="quarter" idx="11"/>
          </p:nvPr>
        </p:nvSpPr>
        <p:spPr/>
        <p:txBody>
          <a:bodyPr/>
          <a:lstStyle>
            <a:lvl1pPr>
              <a:defRPr/>
            </a:lvl1pPr>
          </a:lstStyle>
          <a:p>
            <a:pPr>
              <a:defRPr/>
            </a:pPr>
            <a:endParaRPr lang="zh-CN" altLang="zh-CN"/>
          </a:p>
        </p:txBody>
      </p:sp>
      <p:sp>
        <p:nvSpPr>
          <p:cNvPr id="5" name="灯片编号占位符 4"/>
          <p:cNvSpPr>
            <a:spLocks noGrp="1"/>
          </p:cNvSpPr>
          <p:nvPr>
            <p:ph type="sldNum" sz="quarter" idx="12"/>
          </p:nvPr>
        </p:nvSpPr>
        <p:spPr/>
        <p:txBody>
          <a:bodyPr/>
          <a:lstStyle>
            <a:lvl1pPr>
              <a:defRPr/>
            </a:lvl1pPr>
          </a:lstStyle>
          <a:p>
            <a:fld id="{98145E6F-D1B7-49E0-9AB3-789D9698C190}" type="slidenum">
              <a:rPr lang="zh-CN" altLang="en-US"/>
              <a:pPr/>
              <a:t>‹#›</a:t>
            </a:fld>
            <a:endParaRPr lang="zh-CN" altLang="en-US" sz="1400" dirty="0">
              <a:solidFill>
                <a:prstClr val="black"/>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990658795"/>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700"/>
            <a:ext cx="7886700" cy="2140213"/>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3443160"/>
            <a:ext cx="7886700" cy="1125488"/>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B452C926-1AF6-4C84-925A-B6B02113653E}" type="datetimeFigureOut">
              <a:rPr lang="zh-CN" altLang="en-US" smtClean="0"/>
              <a:t>2020/5/30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DBAA99D-0B2A-4248-B920-D9E6984CC9CA}" type="slidenum">
              <a:rPr lang="zh-CN" altLang="en-US" smtClean="0"/>
              <a:t>‹#›</a:t>
            </a:fld>
            <a:endParaRPr lang="zh-CN" altLang="en-US"/>
          </a:p>
        </p:txBody>
      </p:sp>
    </p:spTree>
    <p:extLst>
      <p:ext uri="{BB962C8B-B14F-4D97-AF65-F5344CB8AC3E}">
        <p14:creationId xmlns:p14="http://schemas.microsoft.com/office/powerpoint/2010/main" val="3343284030"/>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369642"/>
            <a:ext cx="3886200" cy="326451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369642"/>
            <a:ext cx="3886200" cy="326451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B452C926-1AF6-4C84-925A-B6B02113653E}" type="datetimeFigureOut">
              <a:rPr lang="zh-CN" altLang="en-US" smtClean="0"/>
              <a:t>2020/5/30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DBAA99D-0B2A-4248-B920-D9E6984CC9CA}" type="slidenum">
              <a:rPr lang="zh-CN" altLang="en-US" smtClean="0"/>
              <a:t>‹#›</a:t>
            </a:fld>
            <a:endParaRPr lang="zh-CN" altLang="en-US"/>
          </a:p>
        </p:txBody>
      </p:sp>
    </p:spTree>
    <p:extLst>
      <p:ext uri="{BB962C8B-B14F-4D97-AF65-F5344CB8AC3E}">
        <p14:creationId xmlns:p14="http://schemas.microsoft.com/office/powerpoint/2010/main" val="4017942357"/>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929"/>
            <a:ext cx="7886700" cy="994479"/>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261261"/>
            <a:ext cx="3868340" cy="61812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4" name="Content Placeholder 3"/>
          <p:cNvSpPr>
            <a:spLocks noGrp="1"/>
          </p:cNvSpPr>
          <p:nvPr>
            <p:ph sz="half" idx="2"/>
          </p:nvPr>
        </p:nvSpPr>
        <p:spPr>
          <a:xfrm>
            <a:off x="629842" y="1879386"/>
            <a:ext cx="3868340" cy="2764294"/>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261261"/>
            <a:ext cx="3887391" cy="61812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6" name="Content Placeholder 5"/>
          <p:cNvSpPr>
            <a:spLocks noGrp="1"/>
          </p:cNvSpPr>
          <p:nvPr>
            <p:ph sz="quarter" idx="4"/>
          </p:nvPr>
        </p:nvSpPr>
        <p:spPr>
          <a:xfrm>
            <a:off x="4629150" y="1879386"/>
            <a:ext cx="3887391" cy="2764294"/>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B452C926-1AF6-4C84-925A-B6B02113653E}" type="datetimeFigureOut">
              <a:rPr lang="zh-CN" altLang="en-US" smtClean="0"/>
              <a:t>2020/5/30</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9DBAA99D-0B2A-4248-B920-D9E6984CC9CA}" type="slidenum">
              <a:rPr lang="zh-CN" altLang="en-US" smtClean="0"/>
              <a:t>‹#›</a:t>
            </a:fld>
            <a:endParaRPr lang="zh-CN" altLang="en-US"/>
          </a:p>
        </p:txBody>
      </p:sp>
    </p:spTree>
    <p:extLst>
      <p:ext uri="{BB962C8B-B14F-4D97-AF65-F5344CB8AC3E}">
        <p14:creationId xmlns:p14="http://schemas.microsoft.com/office/powerpoint/2010/main" val="2145267514"/>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B452C926-1AF6-4C84-925A-B6B02113653E}" type="datetimeFigureOut">
              <a:rPr lang="zh-CN" altLang="en-US" smtClean="0"/>
              <a:t>2020/5/30</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9DBAA99D-0B2A-4248-B920-D9E6984CC9CA}" type="slidenum">
              <a:rPr lang="zh-CN" altLang="en-US" smtClean="0"/>
              <a:t>‹#›</a:t>
            </a:fld>
            <a:endParaRPr lang="zh-CN" altLang="en-US"/>
          </a:p>
        </p:txBody>
      </p:sp>
    </p:spTree>
    <p:extLst>
      <p:ext uri="{BB962C8B-B14F-4D97-AF65-F5344CB8AC3E}">
        <p14:creationId xmlns:p14="http://schemas.microsoft.com/office/powerpoint/2010/main" val="3640639046"/>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52C926-1AF6-4C84-925A-B6B02113653E}" type="datetimeFigureOut">
              <a:rPr lang="zh-CN" altLang="en-US" smtClean="0"/>
              <a:t>2020/5/30</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9DBAA99D-0B2A-4248-B920-D9E6984CC9CA}" type="slidenum">
              <a:rPr lang="zh-CN" altLang="en-US" smtClean="0"/>
              <a:t>‹#›</a:t>
            </a:fld>
            <a:endParaRPr lang="zh-CN" altLang="en-US"/>
          </a:p>
        </p:txBody>
      </p:sp>
    </p:spTree>
    <p:extLst>
      <p:ext uri="{BB962C8B-B14F-4D97-AF65-F5344CB8AC3E}">
        <p14:creationId xmlns:p14="http://schemas.microsoft.com/office/powerpoint/2010/main" val="668425485"/>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3006"/>
            <a:ext cx="2949178" cy="1200521"/>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740798"/>
            <a:ext cx="4629150" cy="365634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1543526"/>
            <a:ext cx="2949178" cy="2859574"/>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Date Placeholder 4"/>
          <p:cNvSpPr>
            <a:spLocks noGrp="1"/>
          </p:cNvSpPr>
          <p:nvPr>
            <p:ph type="dt" sz="half" idx="10"/>
          </p:nvPr>
        </p:nvSpPr>
        <p:spPr/>
        <p:txBody>
          <a:bodyPr/>
          <a:lstStyle/>
          <a:p>
            <a:fld id="{B452C926-1AF6-4C84-925A-B6B02113653E}" type="datetimeFigureOut">
              <a:rPr lang="zh-CN" altLang="en-US" smtClean="0"/>
              <a:t>2020/5/30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DBAA99D-0B2A-4248-B920-D9E6984CC9CA}" type="slidenum">
              <a:rPr lang="zh-CN" altLang="en-US" smtClean="0"/>
              <a:t>‹#›</a:t>
            </a:fld>
            <a:endParaRPr lang="zh-CN" altLang="en-US"/>
          </a:p>
        </p:txBody>
      </p:sp>
    </p:spTree>
    <p:extLst>
      <p:ext uri="{BB962C8B-B14F-4D97-AF65-F5344CB8AC3E}">
        <p14:creationId xmlns:p14="http://schemas.microsoft.com/office/powerpoint/2010/main" val="507668304"/>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3006"/>
            <a:ext cx="2949178" cy="1200521"/>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798"/>
            <a:ext cx="4629150" cy="3656347"/>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1543526"/>
            <a:ext cx="2949178" cy="2859574"/>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Date Placeholder 4"/>
          <p:cNvSpPr>
            <a:spLocks noGrp="1"/>
          </p:cNvSpPr>
          <p:nvPr>
            <p:ph type="dt" sz="half" idx="10"/>
          </p:nvPr>
        </p:nvSpPr>
        <p:spPr/>
        <p:txBody>
          <a:bodyPr/>
          <a:lstStyle/>
          <a:p>
            <a:fld id="{B452C926-1AF6-4C84-925A-B6B02113653E}" type="datetimeFigureOut">
              <a:rPr lang="zh-CN" altLang="en-US" smtClean="0"/>
              <a:t>2020/5/30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DBAA99D-0B2A-4248-B920-D9E6984CC9CA}" type="slidenum">
              <a:rPr lang="zh-CN" altLang="en-US" smtClean="0"/>
              <a:t>‹#›</a:t>
            </a:fld>
            <a:endParaRPr lang="zh-CN" altLang="en-US"/>
          </a:p>
        </p:txBody>
      </p:sp>
    </p:spTree>
    <p:extLst>
      <p:ext uri="{BB962C8B-B14F-4D97-AF65-F5344CB8AC3E}">
        <p14:creationId xmlns:p14="http://schemas.microsoft.com/office/powerpoint/2010/main" val="2435161798"/>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929"/>
            <a:ext cx="7886700" cy="994479"/>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642"/>
            <a:ext cx="7886700" cy="3264511"/>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4768735"/>
            <a:ext cx="2057400" cy="273928"/>
          </a:xfrm>
          <a:prstGeom prst="rect">
            <a:avLst/>
          </a:prstGeom>
        </p:spPr>
        <p:txBody>
          <a:bodyPr vert="horz" lIns="91440" tIns="45720" rIns="91440" bIns="45720" rtlCol="0" anchor="ctr"/>
          <a:lstStyle>
            <a:lvl1pPr algn="l">
              <a:defRPr sz="900">
                <a:solidFill>
                  <a:schemeClr val="tx1">
                    <a:tint val="75000"/>
                  </a:schemeClr>
                </a:solidFill>
              </a:defRPr>
            </a:lvl1pPr>
          </a:lstStyle>
          <a:p>
            <a:fld id="{B452C926-1AF6-4C84-925A-B6B02113653E}" type="datetimeFigureOut">
              <a:rPr lang="zh-CN" altLang="en-US" smtClean="0"/>
              <a:t>2020/5/30</a:t>
            </a:fld>
            <a:endParaRPr lang="zh-CN" altLang="en-US"/>
          </a:p>
        </p:txBody>
      </p:sp>
      <p:sp>
        <p:nvSpPr>
          <p:cNvPr id="5" name="Footer Placeholder 4"/>
          <p:cNvSpPr>
            <a:spLocks noGrp="1"/>
          </p:cNvSpPr>
          <p:nvPr>
            <p:ph type="ftr" sz="quarter" idx="3"/>
          </p:nvPr>
        </p:nvSpPr>
        <p:spPr>
          <a:xfrm>
            <a:off x="3028950" y="4768735"/>
            <a:ext cx="3086100" cy="273928"/>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8735"/>
            <a:ext cx="2057400" cy="273928"/>
          </a:xfrm>
          <a:prstGeom prst="rect">
            <a:avLst/>
          </a:prstGeom>
        </p:spPr>
        <p:txBody>
          <a:bodyPr vert="horz" lIns="91440" tIns="45720" rIns="91440" bIns="45720" rtlCol="0" anchor="ctr"/>
          <a:lstStyle>
            <a:lvl1pPr algn="r">
              <a:defRPr sz="900">
                <a:solidFill>
                  <a:schemeClr val="tx1">
                    <a:tint val="75000"/>
                  </a:schemeClr>
                </a:solidFill>
              </a:defRPr>
            </a:lvl1pPr>
          </a:lstStyle>
          <a:p>
            <a:fld id="{9DBAA99D-0B2A-4248-B920-D9E6984CC9CA}" type="slidenum">
              <a:rPr lang="zh-CN" altLang="en-US" smtClean="0"/>
              <a:t>‹#›</a:t>
            </a:fld>
            <a:endParaRPr lang="zh-CN" altLang="en-US"/>
          </a:p>
        </p:txBody>
      </p:sp>
    </p:spTree>
    <p:extLst>
      <p:ext uri="{BB962C8B-B14F-4D97-AF65-F5344CB8AC3E}">
        <p14:creationId xmlns:p14="http://schemas.microsoft.com/office/powerpoint/2010/main" val="4000046629"/>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66" r:id="rId12"/>
    <p:sldLayoutId id="2147483667" r:id="rId13"/>
    <p:sldLayoutId id="2147483668" r:id="rId14"/>
    <p:sldLayoutId id="2147483669" r:id="rId15"/>
    <p:sldLayoutId id="2147483661" r:id="rId16"/>
    <p:sldLayoutId id="2147483686" r:id="rId17"/>
    <p:sldLayoutId id="2147483687" r:id="rId18"/>
    <p:sldLayoutId id="2147483688" r:id="rId19"/>
    <p:sldLayoutId id="2147483689" r:id="rId20"/>
    <p:sldLayoutId id="2147483691" r:id="rId21"/>
  </p:sldLayoutIdLst>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hyperlink" Target="http://waibaodemo.mujiayiling.com/modeSpilt/GaussianMixture.html" TargetMode="External"/><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hyperlink" Target="http://waibaodemo.mujiayiling.com/modeSpilt/GaussianMixture.html"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6">
            <a:extLst>
              <a:ext uri="{FF2B5EF4-FFF2-40B4-BE49-F238E27FC236}">
                <a16:creationId xmlns:a16="http://schemas.microsoft.com/office/drawing/2014/main" id="{354A71CB-DF2A-4314-B80E-53C877D01022}"/>
              </a:ext>
            </a:extLst>
          </p:cNvPr>
          <p:cNvSpPr txBox="1">
            <a:spLocks noChangeArrowheads="1"/>
          </p:cNvSpPr>
          <p:nvPr/>
        </p:nvSpPr>
        <p:spPr bwMode="auto">
          <a:xfrm>
            <a:off x="3657610" y="3254080"/>
            <a:ext cx="4284476" cy="307777"/>
          </a:xfrm>
          <a:prstGeom prst="rect">
            <a:avLst/>
          </a:prstGeom>
          <a:noFill/>
          <a:ln w="9525">
            <a:noFill/>
            <a:miter lim="800000"/>
            <a:headEnd/>
            <a:tailEnd/>
          </a:ln>
        </p:spPr>
        <p:txBody>
          <a:bodyPr wrap="square">
            <a:spAutoFit/>
          </a:bodyPr>
          <a:lstStyle>
            <a:lvl1pPr>
              <a:defRPr sz="1400">
                <a:solidFill>
                  <a:schemeClr val="tx1"/>
                </a:solidFill>
                <a:latin typeface="微软雅黑" pitchFamily="34" charset="-122"/>
                <a:ea typeface="微软雅黑" pitchFamily="34" charset="-122"/>
              </a:defRPr>
            </a:lvl1pPr>
            <a:lvl2pPr marL="742950" indent="-285750">
              <a:defRPr sz="1400">
                <a:solidFill>
                  <a:schemeClr val="tx1"/>
                </a:solidFill>
                <a:latin typeface="微软雅黑" pitchFamily="34" charset="-122"/>
                <a:ea typeface="微软雅黑" pitchFamily="34" charset="-122"/>
              </a:defRPr>
            </a:lvl2pPr>
            <a:lvl3pPr marL="1143000" indent="-228600">
              <a:defRPr sz="1400">
                <a:solidFill>
                  <a:schemeClr val="tx1"/>
                </a:solidFill>
                <a:latin typeface="微软雅黑" pitchFamily="34" charset="-122"/>
                <a:ea typeface="微软雅黑" pitchFamily="34" charset="-122"/>
              </a:defRPr>
            </a:lvl3pPr>
            <a:lvl4pPr marL="1600200" indent="-228600">
              <a:defRPr sz="1400">
                <a:solidFill>
                  <a:schemeClr val="tx1"/>
                </a:solidFill>
                <a:latin typeface="微软雅黑" pitchFamily="34" charset="-122"/>
                <a:ea typeface="微软雅黑" pitchFamily="34" charset="-122"/>
              </a:defRPr>
            </a:lvl4pPr>
            <a:lvl5pPr marL="2057400" indent="-228600">
              <a:defRPr sz="1400">
                <a:solidFill>
                  <a:schemeClr val="tx1"/>
                </a:solidFill>
                <a:latin typeface="微软雅黑" pitchFamily="34" charset="-122"/>
                <a:ea typeface="微软雅黑" pitchFamily="34" charset="-122"/>
              </a:defRPr>
            </a:lvl5pPr>
            <a:lvl6pPr marL="25146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6pPr>
            <a:lvl7pPr marL="29718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7pPr>
            <a:lvl8pPr marL="34290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8pPr>
            <a:lvl9pPr marL="38862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9pPr>
          </a:lstStyle>
          <a:p>
            <a:pPr algn="l" eaLnBrk="1" fontAlgn="base" hangingPunct="1">
              <a:buClrTx/>
              <a:buSzTx/>
              <a:buFontTx/>
              <a:buNone/>
            </a:pPr>
            <a:r>
              <a:rPr lang="zh-CN" altLang="en-US" dirty="0">
                <a:solidFill>
                  <a:schemeClr val="accent1"/>
                </a:solidFill>
                <a:latin typeface="Verdana" pitchFamily="34" charset="0"/>
              </a:rPr>
              <a:t>出行分析</a:t>
            </a:r>
            <a:r>
              <a:rPr lang="en-US" altLang="zh-CN" dirty="0">
                <a:solidFill>
                  <a:schemeClr val="accent1"/>
                </a:solidFill>
                <a:latin typeface="Verdana" pitchFamily="34" charset="0"/>
              </a:rPr>
              <a:t>/</a:t>
            </a:r>
            <a:r>
              <a:rPr lang="zh-CN" altLang="en-US" dirty="0">
                <a:solidFill>
                  <a:schemeClr val="accent1"/>
                </a:solidFill>
                <a:latin typeface="Verdana" pitchFamily="34" charset="0"/>
              </a:rPr>
              <a:t>驻留分析</a:t>
            </a:r>
            <a:r>
              <a:rPr lang="en-US" altLang="zh-CN" dirty="0">
                <a:solidFill>
                  <a:schemeClr val="accent1"/>
                </a:solidFill>
                <a:latin typeface="Verdana" pitchFamily="34" charset="0"/>
              </a:rPr>
              <a:t>/</a:t>
            </a:r>
            <a:r>
              <a:rPr lang="zh-CN" altLang="en-US" dirty="0">
                <a:solidFill>
                  <a:schemeClr val="accent1"/>
                </a:solidFill>
                <a:latin typeface="Verdana" pitchFamily="34" charset="0"/>
              </a:rPr>
              <a:t>信息可视化</a:t>
            </a:r>
            <a:r>
              <a:rPr lang="en-US" altLang="zh-CN" dirty="0">
                <a:solidFill>
                  <a:schemeClr val="accent1"/>
                </a:solidFill>
                <a:latin typeface="Verdana" pitchFamily="34" charset="0"/>
              </a:rPr>
              <a:t>/</a:t>
            </a:r>
            <a:r>
              <a:rPr lang="zh-CN" altLang="en-US" dirty="0">
                <a:solidFill>
                  <a:schemeClr val="accent1"/>
                </a:solidFill>
                <a:latin typeface="Verdana" pitchFamily="34" charset="0"/>
              </a:rPr>
              <a:t>智慧交通</a:t>
            </a:r>
            <a:endParaRPr lang="en-US" altLang="zh-CN" dirty="0">
              <a:solidFill>
                <a:schemeClr val="accent1"/>
              </a:solidFill>
              <a:latin typeface="Verdana" pitchFamily="34" charset="0"/>
            </a:endParaRPr>
          </a:p>
        </p:txBody>
      </p:sp>
      <p:sp>
        <p:nvSpPr>
          <p:cNvPr id="10" name="TextBox 5">
            <a:extLst>
              <a:ext uri="{FF2B5EF4-FFF2-40B4-BE49-F238E27FC236}">
                <a16:creationId xmlns:a16="http://schemas.microsoft.com/office/drawing/2014/main" id="{A904323E-99F8-4F74-AB89-C959258D9873}"/>
              </a:ext>
            </a:extLst>
          </p:cNvPr>
          <p:cNvSpPr txBox="1"/>
          <p:nvPr/>
        </p:nvSpPr>
        <p:spPr>
          <a:xfrm>
            <a:off x="3600127" y="2071370"/>
            <a:ext cx="5252928" cy="1168910"/>
          </a:xfrm>
          <a:prstGeom prst="rect">
            <a:avLst/>
          </a:prstGeom>
          <a:noFill/>
        </p:spPr>
        <p:txBody>
          <a:bodyPr wrap="square" lIns="68580" tIns="34290" rIns="68580" bIns="34290">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eaLnBrk="1" hangingPunct="1">
              <a:lnSpc>
                <a:spcPct val="150000"/>
              </a:lnSpc>
            </a:pPr>
            <a:r>
              <a:rPr lang="zh-CN" altLang="en-US" sz="5400" dirty="0">
                <a:solidFill>
                  <a:schemeClr val="tx1">
                    <a:lumMod val="75000"/>
                    <a:lumOff val="25000"/>
                  </a:schemeClr>
                </a:solidFill>
                <a:latin typeface="微软雅黑" panose="020B0503020204020204" pitchFamily="34" charset="-122"/>
                <a:ea typeface="微软雅黑" panose="020B0503020204020204" pitchFamily="34" charset="-122"/>
                <a:cs typeface="Clear Sans Light" pitchFamily="34" charset="0"/>
              </a:rPr>
              <a:t>交通时空大数据</a:t>
            </a:r>
            <a:endParaRPr lang="id-ID" altLang="zh-CN" sz="5400" dirty="0">
              <a:solidFill>
                <a:schemeClr val="tx1">
                  <a:lumMod val="75000"/>
                  <a:lumOff val="25000"/>
                </a:schemeClr>
              </a:solidFill>
              <a:latin typeface="微软雅黑" panose="020B0503020204020204" pitchFamily="34" charset="-122"/>
              <a:ea typeface="微软雅黑" panose="020B0503020204020204" pitchFamily="34" charset="-122"/>
              <a:cs typeface="Clear Sans Light" pitchFamily="34" charset="0"/>
            </a:endParaRPr>
          </a:p>
        </p:txBody>
      </p:sp>
      <p:sp>
        <p:nvSpPr>
          <p:cNvPr id="11" name="TextBox 5">
            <a:extLst>
              <a:ext uri="{FF2B5EF4-FFF2-40B4-BE49-F238E27FC236}">
                <a16:creationId xmlns:a16="http://schemas.microsoft.com/office/drawing/2014/main" id="{68DE363D-6CD5-4F5D-BDDB-691E07CAD959}"/>
              </a:ext>
            </a:extLst>
          </p:cNvPr>
          <p:cNvSpPr txBox="1"/>
          <p:nvPr/>
        </p:nvSpPr>
        <p:spPr>
          <a:xfrm>
            <a:off x="3571676" y="1598379"/>
            <a:ext cx="3781665" cy="800155"/>
          </a:xfrm>
          <a:prstGeom prst="rect">
            <a:avLst/>
          </a:prstGeom>
          <a:noFill/>
        </p:spPr>
        <p:txBody>
          <a:bodyPr wrap="square" lIns="68580" tIns="34290" rIns="68580" bIns="34290">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eaLnBrk="1" hangingPunct="1">
              <a:lnSpc>
                <a:spcPct val="150000"/>
              </a:lnSpc>
            </a:pPr>
            <a:r>
              <a:rPr lang="zh-CN" altLang="en-US" sz="3600" dirty="0">
                <a:solidFill>
                  <a:schemeClr val="accent1"/>
                </a:solidFill>
                <a:latin typeface="Agency FB" panose="020B0503020202020204" pitchFamily="34" charset="0"/>
                <a:ea typeface="微软雅黑" panose="020B0503020204020204" pitchFamily="34" charset="-122"/>
                <a:cs typeface="Clear Sans Light" pitchFamily="34" charset="0"/>
              </a:rPr>
              <a:t>小鸡炖蘑菇</a:t>
            </a:r>
            <a:endParaRPr lang="id-ID" altLang="zh-CN" sz="3600" dirty="0">
              <a:solidFill>
                <a:schemeClr val="accent1"/>
              </a:solidFill>
              <a:latin typeface="Agency FB" panose="020B0503020202020204" pitchFamily="34" charset="0"/>
              <a:ea typeface="微软雅黑" panose="020B0503020204020204" pitchFamily="34" charset="-122"/>
              <a:cs typeface="Clear Sans Light" pitchFamily="34" charset="0"/>
            </a:endParaRPr>
          </a:p>
        </p:txBody>
      </p:sp>
      <p:pic>
        <p:nvPicPr>
          <p:cNvPr id="13" name="月亮门 moon gate">
            <a:hlinkClick r:id="" action="ppaction://media"/>
            <a:extLst>
              <a:ext uri="{FF2B5EF4-FFF2-40B4-BE49-F238E27FC236}">
                <a16:creationId xmlns:a16="http://schemas.microsoft.com/office/drawing/2014/main" id="{E2FE5987-8AFF-4112-86D5-EFD6D57C60E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1307" y="1293579"/>
            <a:ext cx="574307" cy="609600"/>
          </a:xfrm>
          <a:prstGeom prst="rect">
            <a:avLst/>
          </a:prstGeom>
        </p:spPr>
      </p:pic>
      <p:pic>
        <p:nvPicPr>
          <p:cNvPr id="14" name="图片 13">
            <a:extLst>
              <a:ext uri="{FF2B5EF4-FFF2-40B4-BE49-F238E27FC236}">
                <a16:creationId xmlns:a16="http://schemas.microsoft.com/office/drawing/2014/main" id="{B742BE92-845D-4434-A759-32BE56056A2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544961" y="0"/>
            <a:ext cx="5145088" cy="5145088"/>
          </a:xfrm>
          <a:prstGeom prst="rect">
            <a:avLst/>
          </a:prstGeom>
        </p:spPr>
      </p:pic>
    </p:spTree>
    <p:extLst>
      <p:ext uri="{BB962C8B-B14F-4D97-AF65-F5344CB8AC3E}">
        <p14:creationId xmlns:p14="http://schemas.microsoft.com/office/powerpoint/2010/main" val="2559745710"/>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13"/>
                                        </p:tgtEl>
                                      </p:cBhvr>
                                    </p:cmd>
                                  </p:childTnLst>
                                </p:cTn>
                              </p:par>
                              <p:par>
                                <p:cTn id="7" presetID="42"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animEffect transition="in" filter="fade">
                                      <p:cBhvr>
                                        <p:cTn id="9" dur="1000"/>
                                        <p:tgtEl>
                                          <p:spTgt spid="14"/>
                                        </p:tgtEl>
                                      </p:cBhvr>
                                    </p:animEffect>
                                    <p:anim calcmode="lin" valueType="num">
                                      <p:cBhvr>
                                        <p:cTn id="10" dur="1000" fill="hold"/>
                                        <p:tgtEl>
                                          <p:spTgt spid="14"/>
                                        </p:tgtEl>
                                        <p:attrNameLst>
                                          <p:attrName>ppt_x</p:attrName>
                                        </p:attrNameLst>
                                      </p:cBhvr>
                                      <p:tavLst>
                                        <p:tav tm="0">
                                          <p:val>
                                            <p:strVal val="#ppt_x"/>
                                          </p:val>
                                        </p:tav>
                                        <p:tav tm="100000">
                                          <p:val>
                                            <p:strVal val="#ppt_x"/>
                                          </p:val>
                                        </p:tav>
                                      </p:tavLst>
                                    </p:anim>
                                    <p:anim calcmode="lin" valueType="num">
                                      <p:cBhvr>
                                        <p:cTn id="11" dur="1000" fill="hold"/>
                                        <p:tgtEl>
                                          <p:spTgt spid="14"/>
                                        </p:tgtEl>
                                        <p:attrNameLst>
                                          <p:attrName>ppt_y</p:attrName>
                                        </p:attrNameLst>
                                      </p:cBhvr>
                                      <p:tavLst>
                                        <p:tav tm="0">
                                          <p:val>
                                            <p:strVal val="#ppt_y+.1"/>
                                          </p:val>
                                        </p:tav>
                                        <p:tav tm="100000">
                                          <p:val>
                                            <p:strVal val="#ppt_y"/>
                                          </p:val>
                                        </p:tav>
                                      </p:tavLst>
                                    </p:anim>
                                  </p:childTnLst>
                                </p:cTn>
                              </p:par>
                            </p:childTnLst>
                          </p:cTn>
                        </p:par>
                        <p:par>
                          <p:cTn id="12" fill="hold">
                            <p:stCondLst>
                              <p:cond delay="1000"/>
                            </p:stCondLst>
                            <p:childTnLst>
                              <p:par>
                                <p:cTn id="13" presetID="52" presetClass="entr" presetSubtype="0" fill="hold" grpId="0" nodeType="afterEffect">
                                  <p:stCondLst>
                                    <p:cond delay="0"/>
                                  </p:stCondLst>
                                  <p:childTnLst>
                                    <p:set>
                                      <p:cBhvr>
                                        <p:cTn id="14" dur="1" fill="hold">
                                          <p:stCondLst>
                                            <p:cond delay="0"/>
                                          </p:stCondLst>
                                        </p:cTn>
                                        <p:tgtEl>
                                          <p:spTgt spid="11">
                                            <p:txEl>
                                              <p:pRg st="0" end="0"/>
                                            </p:txEl>
                                          </p:spTgt>
                                        </p:tgtEl>
                                        <p:attrNameLst>
                                          <p:attrName>style.visibility</p:attrName>
                                        </p:attrNameLst>
                                      </p:cBhvr>
                                      <p:to>
                                        <p:strVal val="visible"/>
                                      </p:to>
                                    </p:set>
                                    <p:animScale>
                                      <p:cBhvr>
                                        <p:cTn id="15" dur="1000" decel="50000" fill="hold">
                                          <p:stCondLst>
                                            <p:cond delay="0"/>
                                          </p:stCondLst>
                                        </p:cTn>
                                        <p:tgtEl>
                                          <p:spTgt spid="11">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6" dur="1000" decel="50000" fill="hold">
                                          <p:stCondLst>
                                            <p:cond delay="0"/>
                                          </p:stCondLst>
                                        </p:cTn>
                                        <p:tgtEl>
                                          <p:spTgt spid="11">
                                            <p:txEl>
                                              <p:pRg st="0" end="0"/>
                                            </p:txEl>
                                          </p:spTgt>
                                        </p:tgtEl>
                                        <p:attrNameLst>
                                          <p:attrName>ppt_x</p:attrName>
                                          <p:attrName>ppt_y</p:attrName>
                                        </p:attrNameLst>
                                      </p:cBhvr>
                                    </p:animMotion>
                                    <p:animEffect transition="in" filter="fade">
                                      <p:cBhvr>
                                        <p:cTn id="17" dur="1000"/>
                                        <p:tgtEl>
                                          <p:spTgt spid="11">
                                            <p:txEl>
                                              <p:pRg st="0" end="0"/>
                                            </p:txEl>
                                          </p:spTgt>
                                        </p:tgtEl>
                                      </p:cBhvr>
                                    </p:animEffect>
                                  </p:childTnLst>
                                </p:cTn>
                              </p:par>
                            </p:childTnLst>
                          </p:cTn>
                        </p:par>
                        <p:par>
                          <p:cTn id="18" fill="hold">
                            <p:stCondLst>
                              <p:cond delay="2000"/>
                            </p:stCondLst>
                            <p:childTnLst>
                              <p:par>
                                <p:cTn id="19" presetID="52" presetClass="entr" presetSubtype="0" fill="hold" grpId="0" nodeType="after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Scale>
                                      <p:cBhvr>
                                        <p:cTn id="21" dur="1000" decel="50000" fill="hold">
                                          <p:stCondLst>
                                            <p:cond delay="0"/>
                                          </p:stCondLst>
                                        </p:cTn>
                                        <p:tgtEl>
                                          <p:spTgt spid="10">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2" dur="1000" decel="50000" fill="hold">
                                          <p:stCondLst>
                                            <p:cond delay="0"/>
                                          </p:stCondLst>
                                        </p:cTn>
                                        <p:tgtEl>
                                          <p:spTgt spid="10">
                                            <p:txEl>
                                              <p:pRg st="0" end="0"/>
                                            </p:txEl>
                                          </p:spTgt>
                                        </p:tgtEl>
                                        <p:attrNameLst>
                                          <p:attrName>ppt_x</p:attrName>
                                          <p:attrName>ppt_y</p:attrName>
                                        </p:attrNameLst>
                                      </p:cBhvr>
                                    </p:animMotion>
                                    <p:animEffect transition="in" filter="fade">
                                      <p:cBhvr>
                                        <p:cTn id="23" dur="1000"/>
                                        <p:tgtEl>
                                          <p:spTgt spid="10">
                                            <p:txEl>
                                              <p:pRg st="0" end="0"/>
                                            </p:txEl>
                                          </p:spTgt>
                                        </p:tgtEl>
                                      </p:cBhvr>
                                    </p:animEffect>
                                  </p:childTnLst>
                                </p:cTn>
                              </p:par>
                            </p:childTnLst>
                          </p:cTn>
                        </p:par>
                        <p:par>
                          <p:cTn id="24" fill="hold">
                            <p:stCondLst>
                              <p:cond delay="3000"/>
                            </p:stCondLst>
                            <p:childTnLst>
                              <p:par>
                                <p:cTn id="25" presetID="53" presetClass="entr" presetSubtype="16" fill="hold" grpId="0" nodeType="after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p:cTn id="27" dur="750" fill="hold"/>
                                        <p:tgtEl>
                                          <p:spTgt spid="9"/>
                                        </p:tgtEl>
                                        <p:attrNameLst>
                                          <p:attrName>ppt_w</p:attrName>
                                        </p:attrNameLst>
                                      </p:cBhvr>
                                      <p:tavLst>
                                        <p:tav tm="0">
                                          <p:val>
                                            <p:fltVal val="0"/>
                                          </p:val>
                                        </p:tav>
                                        <p:tav tm="100000">
                                          <p:val>
                                            <p:strVal val="#ppt_w"/>
                                          </p:val>
                                        </p:tav>
                                      </p:tavLst>
                                    </p:anim>
                                    <p:anim calcmode="lin" valueType="num">
                                      <p:cBhvr>
                                        <p:cTn id="28" dur="750" fill="hold"/>
                                        <p:tgtEl>
                                          <p:spTgt spid="9"/>
                                        </p:tgtEl>
                                        <p:attrNameLst>
                                          <p:attrName>ppt_h</p:attrName>
                                        </p:attrNameLst>
                                      </p:cBhvr>
                                      <p:tavLst>
                                        <p:tav tm="0">
                                          <p:val>
                                            <p:fltVal val="0"/>
                                          </p:val>
                                        </p:tav>
                                        <p:tav tm="100000">
                                          <p:val>
                                            <p:strVal val="#ppt_h"/>
                                          </p:val>
                                        </p:tav>
                                      </p:tavLst>
                                    </p:anim>
                                    <p:animEffect transition="in" filter="fade">
                                      <p:cBhvr>
                                        <p:cTn id="29" dur="7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25">
                <p:cTn id="30" repeatCount="indefinite" fill="hold" display="0">
                  <p:stCondLst>
                    <p:cond delay="indefinite"/>
                  </p:stCondLst>
                  <p:endCondLst>
                    <p:cond evt="onStopAudio" delay="0">
                      <p:tgtEl>
                        <p:sldTgt/>
                      </p:tgtEl>
                    </p:cond>
                  </p:endCondLst>
                </p:cTn>
                <p:tgtEl>
                  <p:spTgt spid="13"/>
                </p:tgtEl>
              </p:cMediaNode>
            </p:audio>
          </p:childTnLst>
        </p:cTn>
      </p:par>
    </p:tnLst>
    <p:bldLst>
      <p:bldP spid="9" grpId="0"/>
      <p:bldP spid="10" grpId="0" build="p"/>
      <p:bldP spid="11"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圆角矩形 16"/>
          <p:cNvSpPr/>
          <p:nvPr/>
        </p:nvSpPr>
        <p:spPr>
          <a:xfrm>
            <a:off x="800100" y="3529711"/>
            <a:ext cx="7641383" cy="944605"/>
          </a:xfrm>
          <a:prstGeom prst="roundRect">
            <a:avLst/>
          </a:prstGeom>
          <a:noFill/>
          <a:ln w="603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68553" tIns="34276" rIns="68553" bIns="34276" anchor="ctr"/>
          <a:lstStyle/>
          <a:p>
            <a:pPr algn="ctr">
              <a:defRPr/>
            </a:pPr>
            <a:endParaRPr lang="zh-CN" altLang="en-US"/>
          </a:p>
        </p:txBody>
      </p:sp>
      <p:sp>
        <p:nvSpPr>
          <p:cNvPr id="18" name="圆角矩形 17"/>
          <p:cNvSpPr/>
          <p:nvPr/>
        </p:nvSpPr>
        <p:spPr>
          <a:xfrm>
            <a:off x="190600" y="2361252"/>
            <a:ext cx="8447387" cy="1075594"/>
          </a:xfrm>
          <a:prstGeom prst="roundRect">
            <a:avLst/>
          </a:prstGeom>
          <a:noFill/>
          <a:ln w="603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68553" tIns="34276" rIns="68553" bIns="34276" anchor="ctr"/>
          <a:lstStyle/>
          <a:p>
            <a:pPr algn="ctr">
              <a:defRPr/>
            </a:pPr>
            <a:endParaRPr lang="zh-CN" altLang="en-US"/>
          </a:p>
        </p:txBody>
      </p:sp>
      <p:sp>
        <p:nvSpPr>
          <p:cNvPr id="19" name="圆角矩形 18"/>
          <p:cNvSpPr/>
          <p:nvPr/>
        </p:nvSpPr>
        <p:spPr>
          <a:xfrm>
            <a:off x="800100" y="1361050"/>
            <a:ext cx="7641383" cy="944605"/>
          </a:xfrm>
          <a:prstGeom prst="roundRect">
            <a:avLst/>
          </a:prstGeom>
          <a:noFill/>
          <a:ln w="603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553" tIns="34276" rIns="68553" bIns="34276" anchor="ctr"/>
          <a:lstStyle/>
          <a:p>
            <a:pPr algn="ctr">
              <a:defRPr/>
            </a:pPr>
            <a:endParaRPr lang="zh-CN" altLang="en-US"/>
          </a:p>
        </p:txBody>
      </p:sp>
      <p:grpSp>
        <p:nvGrpSpPr>
          <p:cNvPr id="2" name="Group 5"/>
          <p:cNvGrpSpPr>
            <a:grpSpLocks/>
          </p:cNvGrpSpPr>
          <p:nvPr/>
        </p:nvGrpSpPr>
        <p:grpSpPr bwMode="auto">
          <a:xfrm>
            <a:off x="1675506" y="1038232"/>
            <a:ext cx="1213412" cy="1362680"/>
            <a:chOff x="802" y="845"/>
            <a:chExt cx="827" cy="826"/>
          </a:xfrm>
        </p:grpSpPr>
        <p:sp>
          <p:nvSpPr>
            <p:cNvPr id="21" name="Oval 6"/>
            <p:cNvSpPr>
              <a:spLocks noChangeArrowheads="1"/>
            </p:cNvSpPr>
            <p:nvPr/>
          </p:nvSpPr>
          <p:spPr bwMode="ltGray">
            <a:xfrm>
              <a:off x="802" y="845"/>
              <a:ext cx="827" cy="826"/>
            </a:xfrm>
            <a:prstGeom prst="ellipse">
              <a:avLst/>
            </a:prstGeom>
            <a:solidFill>
              <a:schemeClr val="accent1"/>
            </a:solidFill>
            <a:ln w="38100">
              <a:solidFill>
                <a:schemeClr val="accent1"/>
              </a:solidFill>
              <a:round/>
              <a:headEnd/>
              <a:tailEnd/>
            </a:ln>
          </p:spPr>
          <p:txBody>
            <a:bodyPr wrap="none" anchor="ctr"/>
            <a:lstStyle/>
            <a:p>
              <a:endParaRPr lang="zh-CN" altLang="en-US">
                <a:latin typeface="Calibri" pitchFamily="34" charset="0"/>
                <a:cs typeface="Arial" charset="0"/>
              </a:endParaRPr>
            </a:p>
          </p:txBody>
        </p:sp>
        <p:sp>
          <p:nvSpPr>
            <p:cNvPr id="22" name="Oval 7"/>
            <p:cNvSpPr>
              <a:spLocks noChangeArrowheads="1"/>
            </p:cNvSpPr>
            <p:nvPr/>
          </p:nvSpPr>
          <p:spPr bwMode="ltGray">
            <a:xfrm>
              <a:off x="836" y="879"/>
              <a:ext cx="758" cy="758"/>
            </a:xfrm>
            <a:prstGeom prst="ellipse">
              <a:avLst/>
            </a:prstGeom>
            <a:solidFill>
              <a:srgbClr val="FFFFFF"/>
            </a:solidFill>
            <a:ln w="38100">
              <a:solidFill>
                <a:schemeClr val="accent1"/>
              </a:solidFill>
              <a:round/>
              <a:headEnd/>
              <a:tailEnd/>
            </a:ln>
          </p:spPr>
          <p:txBody>
            <a:bodyPr wrap="none" anchor="ctr"/>
            <a:lstStyle/>
            <a:p>
              <a:endParaRPr lang="zh-CN" altLang="en-US">
                <a:latin typeface="Calibri" pitchFamily="34" charset="0"/>
                <a:cs typeface="Arial" charset="0"/>
              </a:endParaRPr>
            </a:p>
          </p:txBody>
        </p:sp>
        <p:sp>
          <p:nvSpPr>
            <p:cNvPr id="23" name="Oval 8"/>
            <p:cNvSpPr>
              <a:spLocks noChangeArrowheads="1"/>
            </p:cNvSpPr>
            <p:nvPr/>
          </p:nvSpPr>
          <p:spPr bwMode="ltGray">
            <a:xfrm>
              <a:off x="870" y="915"/>
              <a:ext cx="690" cy="690"/>
            </a:xfrm>
            <a:prstGeom prst="ellipse">
              <a:avLst/>
            </a:prstGeom>
            <a:noFill/>
            <a:ln w="38100">
              <a:solidFill>
                <a:schemeClr val="accent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latin typeface="Calibri" pitchFamily="34" charset="0"/>
                <a:cs typeface="Arial" charset="0"/>
              </a:endParaRPr>
            </a:p>
          </p:txBody>
        </p:sp>
      </p:grpSp>
      <p:grpSp>
        <p:nvGrpSpPr>
          <p:cNvPr id="3" name="Group 12"/>
          <p:cNvGrpSpPr>
            <a:grpSpLocks/>
          </p:cNvGrpSpPr>
          <p:nvPr/>
        </p:nvGrpSpPr>
        <p:grpSpPr bwMode="auto">
          <a:xfrm>
            <a:off x="7451347" y="2096388"/>
            <a:ext cx="1361075" cy="1487776"/>
            <a:chOff x="802" y="845"/>
            <a:chExt cx="827" cy="826"/>
          </a:xfrm>
        </p:grpSpPr>
        <p:sp>
          <p:nvSpPr>
            <p:cNvPr id="25" name="Oval 13"/>
            <p:cNvSpPr>
              <a:spLocks noChangeArrowheads="1"/>
            </p:cNvSpPr>
            <p:nvPr/>
          </p:nvSpPr>
          <p:spPr bwMode="gray">
            <a:xfrm>
              <a:off x="802" y="845"/>
              <a:ext cx="827" cy="826"/>
            </a:xfrm>
            <a:prstGeom prst="ellipse">
              <a:avLst/>
            </a:prstGeom>
            <a:solidFill>
              <a:srgbClr val="F8F8F8"/>
            </a:solidFill>
            <a:ln w="38100">
              <a:solidFill>
                <a:schemeClr val="accent2"/>
              </a:solidFill>
              <a:round/>
              <a:headEnd/>
              <a:tailEnd/>
            </a:ln>
          </p:spPr>
          <p:txBody>
            <a:bodyPr wrap="none" anchor="ctr"/>
            <a:lstStyle/>
            <a:p>
              <a:endParaRPr lang="zh-CN" altLang="en-US">
                <a:latin typeface="Calibri" pitchFamily="34" charset="0"/>
                <a:cs typeface="Arial" charset="0"/>
              </a:endParaRPr>
            </a:p>
          </p:txBody>
        </p:sp>
        <p:sp>
          <p:nvSpPr>
            <p:cNvPr id="26" name="Oval 14"/>
            <p:cNvSpPr>
              <a:spLocks noChangeArrowheads="1"/>
            </p:cNvSpPr>
            <p:nvPr/>
          </p:nvSpPr>
          <p:spPr bwMode="gray">
            <a:xfrm>
              <a:off x="836" y="879"/>
              <a:ext cx="758" cy="758"/>
            </a:xfrm>
            <a:prstGeom prst="ellipse">
              <a:avLst/>
            </a:prstGeom>
            <a:noFill/>
            <a:ln w="38100">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latin typeface="Calibri" pitchFamily="34" charset="0"/>
                <a:cs typeface="Arial" charset="0"/>
              </a:endParaRPr>
            </a:p>
          </p:txBody>
        </p:sp>
        <p:sp>
          <p:nvSpPr>
            <p:cNvPr id="27" name="Oval 15"/>
            <p:cNvSpPr>
              <a:spLocks noChangeArrowheads="1"/>
            </p:cNvSpPr>
            <p:nvPr/>
          </p:nvSpPr>
          <p:spPr bwMode="gray">
            <a:xfrm>
              <a:off x="870" y="915"/>
              <a:ext cx="690" cy="690"/>
            </a:xfrm>
            <a:prstGeom prst="ellipse">
              <a:avLst/>
            </a:prstGeom>
            <a:noFill/>
            <a:ln w="38100">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latin typeface="Calibri" pitchFamily="34" charset="0"/>
                <a:cs typeface="Arial" charset="0"/>
              </a:endParaRPr>
            </a:p>
          </p:txBody>
        </p:sp>
      </p:grpSp>
      <p:grpSp>
        <p:nvGrpSpPr>
          <p:cNvPr id="4" name="Group 19"/>
          <p:cNvGrpSpPr>
            <a:grpSpLocks/>
          </p:cNvGrpSpPr>
          <p:nvPr/>
        </p:nvGrpSpPr>
        <p:grpSpPr bwMode="auto">
          <a:xfrm>
            <a:off x="1668366" y="3275954"/>
            <a:ext cx="1213412" cy="1362681"/>
            <a:chOff x="802" y="845"/>
            <a:chExt cx="827" cy="826"/>
          </a:xfrm>
        </p:grpSpPr>
        <p:sp>
          <p:nvSpPr>
            <p:cNvPr id="29" name="Oval 20"/>
            <p:cNvSpPr>
              <a:spLocks noChangeArrowheads="1"/>
            </p:cNvSpPr>
            <p:nvPr/>
          </p:nvSpPr>
          <p:spPr bwMode="ltGray">
            <a:xfrm>
              <a:off x="802" y="845"/>
              <a:ext cx="827" cy="826"/>
            </a:xfrm>
            <a:prstGeom prst="ellipse">
              <a:avLst/>
            </a:prstGeom>
            <a:solidFill>
              <a:srgbClr val="F8F8F8"/>
            </a:solidFill>
            <a:ln w="38100">
              <a:solidFill>
                <a:schemeClr val="accent3"/>
              </a:solidFill>
              <a:round/>
              <a:headEnd/>
              <a:tailEnd/>
            </a:ln>
          </p:spPr>
          <p:txBody>
            <a:bodyPr wrap="none" anchor="ctr"/>
            <a:lstStyle/>
            <a:p>
              <a:endParaRPr lang="zh-CN" altLang="en-US">
                <a:latin typeface="Calibri" pitchFamily="34" charset="0"/>
                <a:cs typeface="Arial" charset="0"/>
              </a:endParaRPr>
            </a:p>
          </p:txBody>
        </p:sp>
        <p:sp>
          <p:nvSpPr>
            <p:cNvPr id="30" name="Oval 21"/>
            <p:cNvSpPr>
              <a:spLocks noChangeArrowheads="1"/>
            </p:cNvSpPr>
            <p:nvPr/>
          </p:nvSpPr>
          <p:spPr bwMode="ltGray">
            <a:xfrm>
              <a:off x="836" y="879"/>
              <a:ext cx="758" cy="758"/>
            </a:xfrm>
            <a:prstGeom prst="ellipse">
              <a:avLst/>
            </a:prstGeom>
            <a:noFill/>
            <a:ln w="38100">
              <a:solidFill>
                <a:schemeClr val="accent3"/>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latin typeface="Calibri" pitchFamily="34" charset="0"/>
                <a:cs typeface="Arial" charset="0"/>
              </a:endParaRPr>
            </a:p>
          </p:txBody>
        </p:sp>
        <p:sp>
          <p:nvSpPr>
            <p:cNvPr id="31" name="Oval 22"/>
            <p:cNvSpPr>
              <a:spLocks noChangeArrowheads="1"/>
            </p:cNvSpPr>
            <p:nvPr/>
          </p:nvSpPr>
          <p:spPr bwMode="ltGray">
            <a:xfrm>
              <a:off x="870" y="915"/>
              <a:ext cx="690" cy="690"/>
            </a:xfrm>
            <a:prstGeom prst="ellipse">
              <a:avLst/>
            </a:prstGeom>
            <a:noFill/>
            <a:ln w="38100">
              <a:solidFill>
                <a:schemeClr val="accent3"/>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latin typeface="Calibri" pitchFamily="34" charset="0"/>
                <a:cs typeface="Arial" charset="0"/>
              </a:endParaRPr>
            </a:p>
          </p:txBody>
        </p:sp>
      </p:grpSp>
      <p:sp>
        <p:nvSpPr>
          <p:cNvPr id="32" name="TextBox 69"/>
          <p:cNvSpPr txBox="1"/>
          <p:nvPr/>
        </p:nvSpPr>
        <p:spPr>
          <a:xfrm>
            <a:off x="1680371" y="1534372"/>
            <a:ext cx="1190076" cy="376998"/>
          </a:xfrm>
          <a:prstGeom prst="rect">
            <a:avLst/>
          </a:prstGeom>
          <a:noFill/>
        </p:spPr>
        <p:txBody>
          <a:bodyPr wrap="square" lIns="68553" tIns="34276" rIns="68553" bIns="34276">
            <a:spAutoFit/>
          </a:bodyPr>
          <a:lstStyle/>
          <a:p>
            <a:pPr algn="ctr">
              <a:defRPr/>
            </a:pPr>
            <a:r>
              <a:rPr lang="zh-CN" altLang="en-US" sz="2000" dirty="0">
                <a:solidFill>
                  <a:schemeClr val="tx1">
                    <a:lumMod val="85000"/>
                    <a:lumOff val="15000"/>
                  </a:schemeClr>
                </a:solidFill>
                <a:latin typeface="微软雅黑" pitchFamily="34" charset="-122"/>
                <a:ea typeface="微软雅黑" pitchFamily="34" charset="-122"/>
              </a:rPr>
              <a:t>功能</a:t>
            </a:r>
          </a:p>
        </p:txBody>
      </p:sp>
      <p:sp>
        <p:nvSpPr>
          <p:cNvPr id="33" name="TextBox 70"/>
          <p:cNvSpPr txBox="1"/>
          <p:nvPr/>
        </p:nvSpPr>
        <p:spPr>
          <a:xfrm>
            <a:off x="7599533" y="2683710"/>
            <a:ext cx="1099329" cy="376998"/>
          </a:xfrm>
          <a:prstGeom prst="rect">
            <a:avLst/>
          </a:prstGeom>
          <a:noFill/>
        </p:spPr>
        <p:txBody>
          <a:bodyPr wrap="square" lIns="68553" tIns="34276" rIns="68553" bIns="34276">
            <a:spAutoFit/>
          </a:bodyPr>
          <a:lstStyle/>
          <a:p>
            <a:pPr algn="ctr">
              <a:defRPr/>
            </a:pPr>
            <a:r>
              <a:rPr lang="zh-CN" altLang="en-US" sz="2000" dirty="0">
                <a:solidFill>
                  <a:schemeClr val="tx1">
                    <a:lumMod val="85000"/>
                    <a:lumOff val="15000"/>
                  </a:schemeClr>
                </a:solidFill>
                <a:latin typeface="微软雅黑" pitchFamily="34" charset="-122"/>
                <a:ea typeface="微软雅黑" pitchFamily="34" charset="-122"/>
              </a:rPr>
              <a:t>工具</a:t>
            </a:r>
          </a:p>
        </p:txBody>
      </p:sp>
      <p:sp>
        <p:nvSpPr>
          <p:cNvPr id="34" name="TextBox 71"/>
          <p:cNvSpPr txBox="1"/>
          <p:nvPr/>
        </p:nvSpPr>
        <p:spPr>
          <a:xfrm>
            <a:off x="1725392" y="3813514"/>
            <a:ext cx="1120073" cy="376998"/>
          </a:xfrm>
          <a:prstGeom prst="rect">
            <a:avLst/>
          </a:prstGeom>
          <a:noFill/>
        </p:spPr>
        <p:txBody>
          <a:bodyPr wrap="square" lIns="68553" tIns="34276" rIns="68553" bIns="34276">
            <a:spAutoFit/>
          </a:bodyPr>
          <a:lstStyle/>
          <a:p>
            <a:pPr algn="ctr">
              <a:defRPr/>
            </a:pPr>
            <a:r>
              <a:rPr lang="zh-CN" altLang="en-US" sz="2000" dirty="0">
                <a:solidFill>
                  <a:schemeClr val="tx1">
                    <a:lumMod val="85000"/>
                    <a:lumOff val="15000"/>
                  </a:schemeClr>
                </a:solidFill>
                <a:latin typeface="微软雅黑" pitchFamily="34" charset="-122"/>
                <a:ea typeface="微软雅黑" pitchFamily="34" charset="-122"/>
              </a:rPr>
              <a:t>对象</a:t>
            </a:r>
          </a:p>
        </p:txBody>
      </p:sp>
      <p:sp>
        <p:nvSpPr>
          <p:cNvPr id="35" name="TextBox 73"/>
          <p:cNvSpPr txBox="1"/>
          <p:nvPr/>
        </p:nvSpPr>
        <p:spPr>
          <a:xfrm>
            <a:off x="2830685" y="1412198"/>
            <a:ext cx="5610798" cy="909451"/>
          </a:xfrm>
          <a:prstGeom prst="rect">
            <a:avLst/>
          </a:prstGeom>
          <a:noFill/>
        </p:spPr>
        <p:txBody>
          <a:bodyPr wrap="square" lIns="68553" tIns="34276" rIns="68553" bIns="34276">
            <a:spAutoFit/>
          </a:bodyPr>
          <a:lstStyle/>
          <a:p>
            <a:pPr>
              <a:lnSpc>
                <a:spcPct val="130000"/>
              </a:lnSpc>
            </a:pPr>
            <a:r>
              <a:rPr lang="zh-CN" altLang="en-US" sz="1400" dirty="0">
                <a:latin typeface="微软雅黑" pitchFamily="34" charset="-122"/>
                <a:ea typeface="微软雅黑" pitchFamily="34" charset="-122"/>
              </a:rPr>
              <a:t>       本系统的</a:t>
            </a:r>
            <a:r>
              <a:rPr lang="zh-CN" altLang="en-US" sz="1400" b="1" u="sng" dirty="0">
                <a:latin typeface="微软雅黑" pitchFamily="34" charset="-122"/>
                <a:ea typeface="微软雅黑" pitchFamily="34" charset="-122"/>
              </a:rPr>
              <a:t>核心功能</a:t>
            </a:r>
            <a:r>
              <a:rPr lang="zh-CN" altLang="en-US" sz="1400" dirty="0">
                <a:latin typeface="微软雅黑" pitchFamily="34" charset="-122"/>
                <a:ea typeface="微软雅黑" pitchFamily="34" charset="-122"/>
              </a:rPr>
              <a:t>是通过获取的</a:t>
            </a:r>
            <a:r>
              <a:rPr lang="zh-CN" altLang="en-US" sz="1400" b="1" u="sng" dirty="0">
                <a:latin typeface="微软雅黑" pitchFamily="34" charset="-122"/>
                <a:ea typeface="微软雅黑" pitchFamily="34" charset="-122"/>
              </a:rPr>
              <a:t>用户手机信令</a:t>
            </a:r>
            <a:r>
              <a:rPr lang="zh-CN" altLang="en-US" sz="1400" dirty="0">
                <a:latin typeface="微软雅黑" pitchFamily="34" charset="-122"/>
                <a:ea typeface="微软雅黑" pitchFamily="34" charset="-122"/>
              </a:rPr>
              <a:t>中位置距离等信息，</a:t>
            </a:r>
            <a:r>
              <a:rPr lang="zh-CN" altLang="en-US" sz="1400" b="1" u="sng" dirty="0">
                <a:latin typeface="微软雅黑" pitchFamily="34" charset="-122"/>
                <a:ea typeface="微软雅黑" pitchFamily="34" charset="-122"/>
              </a:rPr>
              <a:t>利用系统大数据挖掘和分析</a:t>
            </a:r>
            <a:r>
              <a:rPr lang="zh-CN" altLang="en-US" sz="1400" dirty="0">
                <a:latin typeface="微软雅黑" pitchFamily="34" charset="-122"/>
                <a:ea typeface="微软雅黑" pitchFamily="34" charset="-122"/>
              </a:rPr>
              <a:t>，通过智能计算向用户</a:t>
            </a:r>
            <a:r>
              <a:rPr lang="zh-CN" altLang="en-US" sz="1400" b="1" u="sng" dirty="0">
                <a:latin typeface="微软雅黑" pitchFamily="34" charset="-122"/>
                <a:ea typeface="微软雅黑" pitchFamily="34" charset="-122"/>
              </a:rPr>
              <a:t>展示</a:t>
            </a:r>
            <a:r>
              <a:rPr lang="zh-CN" altLang="en-US" sz="1400" dirty="0">
                <a:latin typeface="微软雅黑" pitchFamily="34" charset="-122"/>
                <a:ea typeface="微软雅黑" pitchFamily="34" charset="-122"/>
              </a:rPr>
              <a:t>当前时间段</a:t>
            </a:r>
            <a:r>
              <a:rPr lang="zh-CN" altLang="en-US" sz="1400" b="1" u="sng" dirty="0">
                <a:latin typeface="微软雅黑" pitchFamily="34" charset="-122"/>
                <a:ea typeface="微软雅黑" pitchFamily="34" charset="-122"/>
              </a:rPr>
              <a:t>交通时空大数据的可视化信息。 </a:t>
            </a:r>
          </a:p>
        </p:txBody>
      </p:sp>
      <p:sp>
        <p:nvSpPr>
          <p:cNvPr id="36" name="TextBox 74"/>
          <p:cNvSpPr txBox="1"/>
          <p:nvPr/>
        </p:nvSpPr>
        <p:spPr>
          <a:xfrm>
            <a:off x="304800" y="2357468"/>
            <a:ext cx="7146548" cy="1029484"/>
          </a:xfrm>
          <a:prstGeom prst="rect">
            <a:avLst/>
          </a:prstGeom>
          <a:noFill/>
          <a:ln>
            <a:noFill/>
          </a:ln>
        </p:spPr>
        <p:txBody>
          <a:bodyPr wrap="square" lIns="68553" tIns="34276" rIns="68553" bIns="34276">
            <a:spAutoFit/>
          </a:bodyPr>
          <a:lstStyle/>
          <a:p>
            <a:pPr>
              <a:lnSpc>
                <a:spcPct val="130000"/>
              </a:lnSpc>
            </a:pPr>
            <a:r>
              <a:rPr lang="zh-CN" altLang="en-US" sz="1200" dirty="0">
                <a:latin typeface="微软雅黑" pitchFamily="34" charset="-122"/>
                <a:ea typeface="微软雅黑" pitchFamily="34" charset="-122"/>
              </a:rPr>
              <a:t>       本系统结合 </a:t>
            </a:r>
            <a:r>
              <a:rPr lang="en-US" altLang="zh-CN" sz="1200" b="1" dirty="0">
                <a:latin typeface="微软雅黑" pitchFamily="34" charset="-122"/>
                <a:ea typeface="微软雅黑" pitchFamily="34" charset="-122"/>
              </a:rPr>
              <a:t>Python</a:t>
            </a:r>
            <a:r>
              <a:rPr lang="zh-CN" altLang="en-US" sz="1200" b="1" dirty="0">
                <a:latin typeface="微软雅黑" pitchFamily="34" charset="-122"/>
                <a:ea typeface="微软雅黑" pitchFamily="34" charset="-122"/>
              </a:rPr>
              <a:t>、</a:t>
            </a:r>
            <a:r>
              <a:rPr lang="en-US" altLang="zh-CN" sz="1200" b="1" dirty="0">
                <a:latin typeface="微软雅黑" pitchFamily="34" charset="-122"/>
                <a:ea typeface="微软雅黑" pitchFamily="34" charset="-122"/>
              </a:rPr>
              <a:t>Java</a:t>
            </a:r>
            <a:r>
              <a:rPr lang="zh-CN" altLang="en-US" sz="1200" b="1" dirty="0">
                <a:latin typeface="微软雅黑" pitchFamily="34" charset="-122"/>
                <a:ea typeface="微软雅黑" pitchFamily="34" charset="-122"/>
              </a:rPr>
              <a:t>、</a:t>
            </a:r>
            <a:r>
              <a:rPr lang="en-US" altLang="zh-CN" sz="1200" b="1" dirty="0">
                <a:latin typeface="微软雅黑" pitchFamily="34" charset="-122"/>
                <a:ea typeface="微软雅黑" pitchFamily="34" charset="-122"/>
              </a:rPr>
              <a:t>HTML</a:t>
            </a:r>
            <a:r>
              <a:rPr lang="zh-CN" altLang="en-US" sz="1200" b="1" dirty="0">
                <a:latin typeface="微软雅黑" pitchFamily="34" charset="-122"/>
                <a:ea typeface="微软雅黑" pitchFamily="34" charset="-122"/>
              </a:rPr>
              <a:t>、</a:t>
            </a:r>
            <a:r>
              <a:rPr lang="en-US" altLang="zh-CN" sz="1200" b="1" dirty="0">
                <a:latin typeface="微软雅黑" pitchFamily="34" charset="-122"/>
                <a:ea typeface="微软雅黑" pitchFamily="34" charset="-122"/>
              </a:rPr>
              <a:t>Shell </a:t>
            </a:r>
            <a:r>
              <a:rPr lang="zh-CN" altLang="en-US" sz="1200" dirty="0">
                <a:latin typeface="微软雅黑" pitchFamily="34" charset="-122"/>
                <a:ea typeface="微软雅黑" pitchFamily="34" charset="-122"/>
              </a:rPr>
              <a:t>脚本等基本语言完成数据的挖掘分析和数据可视化的呈现，包括 </a:t>
            </a:r>
            <a:r>
              <a:rPr lang="en-US" altLang="zh-CN" sz="1200" b="1" dirty="0" err="1">
                <a:latin typeface="微软雅黑" pitchFamily="34" charset="-122"/>
                <a:ea typeface="微软雅黑" pitchFamily="34" charset="-122"/>
              </a:rPr>
              <a:t>Hadoop</a:t>
            </a:r>
            <a:r>
              <a:rPr lang="zh-CN" altLang="en-US" sz="1200" b="1" dirty="0">
                <a:latin typeface="微软雅黑" pitchFamily="34" charset="-122"/>
                <a:ea typeface="微软雅黑" pitchFamily="34" charset="-122"/>
              </a:rPr>
              <a:t>、</a:t>
            </a:r>
            <a:r>
              <a:rPr lang="en-US" altLang="zh-CN" sz="1200" b="1" dirty="0">
                <a:latin typeface="微软雅黑" pitchFamily="34" charset="-122"/>
                <a:ea typeface="微软雅黑" pitchFamily="34" charset="-122"/>
              </a:rPr>
              <a:t>Flume</a:t>
            </a:r>
            <a:r>
              <a:rPr lang="zh-CN" altLang="en-US" sz="1200" b="1" dirty="0">
                <a:latin typeface="微软雅黑" pitchFamily="34" charset="-122"/>
                <a:ea typeface="微软雅黑" pitchFamily="34" charset="-122"/>
              </a:rPr>
              <a:t>、</a:t>
            </a:r>
            <a:r>
              <a:rPr lang="en-US" altLang="zh-CN" sz="1200" b="1" dirty="0">
                <a:latin typeface="微软雅黑" pitchFamily="34" charset="-122"/>
                <a:ea typeface="微软雅黑" pitchFamily="34" charset="-122"/>
              </a:rPr>
              <a:t>Kafka</a:t>
            </a:r>
            <a:r>
              <a:rPr lang="zh-CN" altLang="en-US" sz="1200" b="1" dirty="0">
                <a:latin typeface="微软雅黑" pitchFamily="34" charset="-122"/>
                <a:ea typeface="微软雅黑" pitchFamily="34" charset="-122"/>
              </a:rPr>
              <a:t>、</a:t>
            </a:r>
            <a:r>
              <a:rPr lang="en-US" altLang="zh-CN" sz="1200" b="1" dirty="0">
                <a:latin typeface="微软雅黑" pitchFamily="34" charset="-122"/>
                <a:ea typeface="微软雅黑" pitchFamily="34" charset="-122"/>
              </a:rPr>
              <a:t>Spring Boot</a:t>
            </a:r>
            <a:r>
              <a:rPr lang="zh-CN" altLang="en-US" sz="1200" b="1" dirty="0">
                <a:latin typeface="微软雅黑" pitchFamily="34" charset="-122"/>
                <a:ea typeface="微软雅黑" pitchFamily="34" charset="-122"/>
              </a:rPr>
              <a:t>、</a:t>
            </a:r>
            <a:r>
              <a:rPr lang="en-US" altLang="zh-CN" sz="1200" b="1" dirty="0">
                <a:latin typeface="微软雅黑" pitchFamily="34" charset="-122"/>
                <a:ea typeface="微软雅黑" pitchFamily="34" charset="-122"/>
              </a:rPr>
              <a:t>Spark</a:t>
            </a:r>
            <a:r>
              <a:rPr lang="zh-CN" altLang="en-US" sz="1200" b="1" dirty="0">
                <a:latin typeface="微软雅黑" pitchFamily="34" charset="-122"/>
                <a:ea typeface="微软雅黑" pitchFamily="34" charset="-122"/>
              </a:rPr>
              <a:t>、</a:t>
            </a:r>
            <a:r>
              <a:rPr lang="en-US" altLang="zh-CN" sz="1200" b="1" dirty="0">
                <a:latin typeface="微软雅黑" pitchFamily="34" charset="-122"/>
                <a:ea typeface="微软雅黑" pitchFamily="34" charset="-122"/>
              </a:rPr>
              <a:t>SSM </a:t>
            </a:r>
            <a:r>
              <a:rPr lang="zh-CN" altLang="en-US" sz="1200" dirty="0">
                <a:latin typeface="微软雅黑" pitchFamily="34" charset="-122"/>
                <a:ea typeface="微软雅黑" pitchFamily="34" charset="-122"/>
              </a:rPr>
              <a:t>等框架。采用 </a:t>
            </a:r>
            <a:r>
              <a:rPr lang="en-US" altLang="zh-CN" sz="1200" b="1" dirty="0" err="1">
                <a:latin typeface="微软雅黑" pitchFamily="34" charset="-122"/>
                <a:ea typeface="微软雅黑" pitchFamily="34" charset="-122"/>
              </a:rPr>
              <a:t>Alink</a:t>
            </a:r>
            <a:r>
              <a:rPr lang="en-US" altLang="zh-CN" sz="1200" b="1" dirty="0">
                <a:latin typeface="微软雅黑" pitchFamily="34" charset="-122"/>
                <a:ea typeface="微软雅黑" pitchFamily="34" charset="-122"/>
              </a:rPr>
              <a:t> </a:t>
            </a:r>
            <a:r>
              <a:rPr lang="zh-CN" altLang="en-US" sz="1200" b="1" dirty="0">
                <a:latin typeface="微软雅黑" pitchFamily="34" charset="-122"/>
                <a:ea typeface="微软雅黑" pitchFamily="34" charset="-122"/>
              </a:rPr>
              <a:t>聚类算法</a:t>
            </a:r>
            <a:r>
              <a:rPr lang="zh-CN" altLang="en-US" sz="1200" dirty="0">
                <a:latin typeface="微软雅黑" pitchFamily="34" charset="-122"/>
                <a:ea typeface="微软雅黑" pitchFamily="34" charset="-122"/>
              </a:rPr>
              <a:t>以及</a:t>
            </a:r>
            <a:r>
              <a:rPr lang="zh-CN" altLang="en-US" sz="1200" b="1" dirty="0">
                <a:latin typeface="微软雅黑" pitchFamily="34" charset="-122"/>
                <a:ea typeface="微软雅黑" pitchFamily="34" charset="-122"/>
              </a:rPr>
              <a:t>坐标匹配算法</a:t>
            </a:r>
            <a:r>
              <a:rPr lang="zh-CN" altLang="en-US" sz="1200" dirty="0">
                <a:latin typeface="微软雅黑" pitchFamily="34" charset="-122"/>
                <a:ea typeface="微软雅黑" pitchFamily="34" charset="-122"/>
              </a:rPr>
              <a:t>对出行方式进行标签化，再通过</a:t>
            </a:r>
            <a:r>
              <a:rPr lang="zh-CN" altLang="en-US" sz="1200" b="1" dirty="0">
                <a:latin typeface="微软雅黑" pitchFamily="34" charset="-122"/>
                <a:ea typeface="微软雅黑" pitchFamily="34" charset="-122"/>
              </a:rPr>
              <a:t> </a:t>
            </a:r>
            <a:r>
              <a:rPr lang="en-US" altLang="zh-CN" sz="1200" b="1" dirty="0">
                <a:latin typeface="微软雅黑" pitchFamily="34" charset="-122"/>
                <a:ea typeface="微软雅黑" pitchFamily="34" charset="-122"/>
              </a:rPr>
              <a:t>Spring Boot </a:t>
            </a:r>
            <a:r>
              <a:rPr lang="zh-CN" altLang="en-US" sz="1200" b="1" dirty="0">
                <a:latin typeface="微软雅黑" pitchFamily="34" charset="-122"/>
                <a:ea typeface="微软雅黑" pitchFamily="34" charset="-122"/>
              </a:rPr>
              <a:t>框架</a:t>
            </a:r>
            <a:r>
              <a:rPr lang="zh-CN" altLang="en-US" sz="1200" dirty="0">
                <a:latin typeface="微软雅黑" pitchFamily="34" charset="-122"/>
                <a:ea typeface="微软雅黑" pitchFamily="34" charset="-122"/>
              </a:rPr>
              <a:t>集成 </a:t>
            </a:r>
            <a:r>
              <a:rPr lang="en-US" altLang="zh-CN" sz="1200" dirty="0">
                <a:latin typeface="微软雅黑" pitchFamily="34" charset="-122"/>
                <a:ea typeface="微软雅黑" pitchFamily="34" charset="-122"/>
              </a:rPr>
              <a:t>Kafka </a:t>
            </a:r>
            <a:r>
              <a:rPr lang="zh-CN" altLang="en-US" sz="1200" dirty="0">
                <a:latin typeface="微软雅黑" pitchFamily="34" charset="-122"/>
                <a:ea typeface="微软雅黑" pitchFamily="34" charset="-122"/>
              </a:rPr>
              <a:t>对以上三个模块的数据 进行实时接收，将分析计算的结果以可视化的方式呈现</a:t>
            </a:r>
          </a:p>
        </p:txBody>
      </p:sp>
      <p:sp>
        <p:nvSpPr>
          <p:cNvPr id="37" name="TextBox 75"/>
          <p:cNvSpPr txBox="1">
            <a:spLocks noChangeArrowheads="1"/>
          </p:cNvSpPr>
          <p:nvPr/>
        </p:nvSpPr>
        <p:spPr bwMode="auto">
          <a:xfrm>
            <a:off x="2870447" y="3607633"/>
            <a:ext cx="5571036" cy="909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53" tIns="34276" rIns="68553" bIns="34276">
            <a:spAutoFit/>
          </a:bodyPr>
          <a:lstStyle>
            <a:lvl1pPr marL="285750" indent="-285750"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a:lnSpc>
                <a:spcPct val="130000"/>
              </a:lnSpc>
            </a:pPr>
            <a:r>
              <a:rPr lang="zh-CN" altLang="en-US" sz="1400" dirty="0">
                <a:latin typeface="微软雅黑" pitchFamily="34" charset="-122"/>
                <a:ea typeface="微软雅黑" pitchFamily="34" charset="-122"/>
              </a:rPr>
              <a:t>服务器选择的是符合赛提要求的服务器配置，包括 </a:t>
            </a:r>
            <a:r>
              <a:rPr lang="en-US" altLang="zh-CN" sz="1400" b="1" dirty="0">
                <a:latin typeface="微软雅黑" pitchFamily="34" charset="-122"/>
                <a:ea typeface="微软雅黑" pitchFamily="34" charset="-122"/>
              </a:rPr>
              <a:t>Intel(R) Xeon(R) Silver 4116 CPU @ 2.10GHz</a:t>
            </a:r>
            <a:r>
              <a:rPr lang="zh-CN" altLang="en-US" sz="1400" b="1" dirty="0">
                <a:latin typeface="微软雅黑" pitchFamily="34" charset="-122"/>
                <a:ea typeface="微软雅黑" pitchFamily="34" charset="-122"/>
              </a:rPr>
              <a:t>、</a:t>
            </a:r>
            <a:r>
              <a:rPr lang="en-US" altLang="zh-CN" sz="1400" b="1" dirty="0">
                <a:latin typeface="微软雅黑" pitchFamily="34" charset="-122"/>
                <a:ea typeface="微软雅黑" pitchFamily="34" charset="-122"/>
              </a:rPr>
              <a:t>32GB </a:t>
            </a:r>
            <a:r>
              <a:rPr lang="zh-CN" altLang="en-US" sz="1400" dirty="0">
                <a:latin typeface="微软雅黑" pitchFamily="34" charset="-122"/>
                <a:ea typeface="微软雅黑" pitchFamily="34" charset="-122"/>
              </a:rPr>
              <a:t>内存的硬件环境以及 </a:t>
            </a:r>
            <a:r>
              <a:rPr lang="en-US" altLang="zh-CN" sz="1400" b="1" dirty="0">
                <a:latin typeface="微软雅黑" pitchFamily="34" charset="-122"/>
                <a:ea typeface="微软雅黑" pitchFamily="34" charset="-122"/>
              </a:rPr>
              <a:t>Ubuntu 5.4.0</a:t>
            </a:r>
            <a:r>
              <a:rPr lang="zh-CN" altLang="en-US" sz="1400" b="1" dirty="0">
                <a:latin typeface="微软雅黑" pitchFamily="34" charset="-122"/>
                <a:ea typeface="微软雅黑" pitchFamily="34" charset="-122"/>
              </a:rPr>
              <a:t>、 </a:t>
            </a:r>
            <a:r>
              <a:rPr lang="en-US" altLang="zh-CN" sz="1400" b="1" dirty="0">
                <a:latin typeface="微软雅黑" pitchFamily="34" charset="-122"/>
                <a:ea typeface="微软雅黑" pitchFamily="34" charset="-122"/>
              </a:rPr>
              <a:t>JDK1.8+Tomcat</a:t>
            </a:r>
            <a:r>
              <a:rPr lang="zh-CN" altLang="en-US" sz="1400" b="1" dirty="0">
                <a:latin typeface="微软雅黑" pitchFamily="34" charset="-122"/>
                <a:ea typeface="微软雅黑" pitchFamily="34" charset="-122"/>
              </a:rPr>
              <a:t>、</a:t>
            </a:r>
            <a:r>
              <a:rPr lang="en-US" altLang="zh-CN" sz="1400" b="1" dirty="0">
                <a:latin typeface="微软雅黑" pitchFamily="34" charset="-122"/>
                <a:ea typeface="微软雅黑" pitchFamily="34" charset="-122"/>
              </a:rPr>
              <a:t>MySQL8.0 </a:t>
            </a:r>
            <a:r>
              <a:rPr lang="zh-CN" altLang="en-US" sz="1400" dirty="0">
                <a:latin typeface="微软雅黑" pitchFamily="34" charset="-122"/>
                <a:ea typeface="微软雅黑" pitchFamily="34" charset="-122"/>
              </a:rPr>
              <a:t>等软件环境。 </a:t>
            </a:r>
          </a:p>
        </p:txBody>
      </p:sp>
      <p:sp>
        <p:nvSpPr>
          <p:cNvPr id="24" name="TextBox 24">
            <a:extLst>
              <a:ext uri="{FF2B5EF4-FFF2-40B4-BE49-F238E27FC236}">
                <a16:creationId xmlns:a16="http://schemas.microsoft.com/office/drawing/2014/main" id="{B6A74DA3-B770-4656-817C-262974E1CD7C}"/>
              </a:ext>
            </a:extLst>
          </p:cNvPr>
          <p:cNvSpPr txBox="1"/>
          <p:nvPr/>
        </p:nvSpPr>
        <p:spPr>
          <a:xfrm>
            <a:off x="3648797" y="291918"/>
            <a:ext cx="1977949" cy="619641"/>
          </a:xfrm>
          <a:prstGeom prst="rect">
            <a:avLst/>
          </a:prstGeom>
          <a:noFill/>
        </p:spPr>
        <p:txBody>
          <a:bodyPr wrap="none" lIns="65010" tIns="32504" rIns="65010" bIns="32504" rtlCol="0">
            <a:spAutoFit/>
          </a:bodyPr>
          <a:lstStyle/>
          <a:p>
            <a:r>
              <a:rPr lang="zh-CN" altLang="en-US" sz="3600" dirty="0">
                <a:solidFill>
                  <a:schemeClr val="tx1">
                    <a:lumMod val="65000"/>
                    <a:lumOff val="35000"/>
                  </a:schemeClr>
                </a:solidFill>
                <a:ea typeface="微软雅黑" panose="020B0503020204020204" pitchFamily="34" charset="-122"/>
              </a:rPr>
              <a:t>技术概要</a:t>
            </a:r>
          </a:p>
        </p:txBody>
      </p:sp>
    </p:spTree>
    <p:extLst>
      <p:ext uri="{BB962C8B-B14F-4D97-AF65-F5344CB8AC3E}">
        <p14:creationId xmlns:p14="http://schemas.microsoft.com/office/powerpoint/2010/main" val="149717389"/>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0-#ppt_w/2"/>
                                          </p:val>
                                        </p:tav>
                                        <p:tav tm="100000">
                                          <p:val>
                                            <p:strVal val="#ppt_x"/>
                                          </p:val>
                                        </p:tav>
                                      </p:tavLst>
                                    </p:anim>
                                    <p:anim calcmode="lin" valueType="num">
                                      <p:cBhvr additive="base">
                                        <p:cTn id="8" dur="500" fill="hold"/>
                                        <p:tgtEl>
                                          <p:spTgt spid="19"/>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additive="base">
                                        <p:cTn id="15" dur="500" fill="hold"/>
                                        <p:tgtEl>
                                          <p:spTgt spid="32"/>
                                        </p:tgtEl>
                                        <p:attrNameLst>
                                          <p:attrName>ppt_x</p:attrName>
                                        </p:attrNameLst>
                                      </p:cBhvr>
                                      <p:tavLst>
                                        <p:tav tm="0">
                                          <p:val>
                                            <p:strVal val="0-#ppt_w/2"/>
                                          </p:val>
                                        </p:tav>
                                        <p:tav tm="100000">
                                          <p:val>
                                            <p:strVal val="#ppt_x"/>
                                          </p:val>
                                        </p:tav>
                                      </p:tavLst>
                                    </p:anim>
                                    <p:anim calcmode="lin" valueType="num">
                                      <p:cBhvr additive="base">
                                        <p:cTn id="16" dur="500" fill="hold"/>
                                        <p:tgtEl>
                                          <p:spTgt spid="32"/>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anim calcmode="lin" valueType="num">
                                      <p:cBhvr additive="base">
                                        <p:cTn id="19" dur="500" fill="hold"/>
                                        <p:tgtEl>
                                          <p:spTgt spid="35"/>
                                        </p:tgtEl>
                                        <p:attrNameLst>
                                          <p:attrName>ppt_x</p:attrName>
                                        </p:attrNameLst>
                                      </p:cBhvr>
                                      <p:tavLst>
                                        <p:tav tm="0">
                                          <p:val>
                                            <p:strVal val="0-#ppt_w/2"/>
                                          </p:val>
                                        </p:tav>
                                        <p:tav tm="100000">
                                          <p:val>
                                            <p:strVal val="#ppt_x"/>
                                          </p:val>
                                        </p:tav>
                                      </p:tavLst>
                                    </p:anim>
                                    <p:anim calcmode="lin" valueType="num">
                                      <p:cBhvr additive="base">
                                        <p:cTn id="20" dur="500" fill="hold"/>
                                        <p:tgtEl>
                                          <p:spTgt spid="35"/>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2" presetClass="entr" presetSubtype="2"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 calcmode="lin" valueType="num">
                                      <p:cBhvr additive="base">
                                        <p:cTn id="24" dur="500" fill="hold"/>
                                        <p:tgtEl>
                                          <p:spTgt spid="18"/>
                                        </p:tgtEl>
                                        <p:attrNameLst>
                                          <p:attrName>ppt_x</p:attrName>
                                        </p:attrNameLst>
                                      </p:cBhvr>
                                      <p:tavLst>
                                        <p:tav tm="0">
                                          <p:val>
                                            <p:strVal val="1+#ppt_w/2"/>
                                          </p:val>
                                        </p:tav>
                                        <p:tav tm="100000">
                                          <p:val>
                                            <p:strVal val="#ppt_x"/>
                                          </p:val>
                                        </p:tav>
                                      </p:tavLst>
                                    </p:anim>
                                    <p:anim calcmode="lin" valueType="num">
                                      <p:cBhvr additive="base">
                                        <p:cTn id="25" dur="500" fill="hold"/>
                                        <p:tgtEl>
                                          <p:spTgt spid="18"/>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stCondLst>
                                    <p:cond delay="0"/>
                                  </p:stCondLst>
                                  <p:childTnLst>
                                    <p:set>
                                      <p:cBhvr>
                                        <p:cTn id="27" dur="1" fill="hold">
                                          <p:stCondLst>
                                            <p:cond delay="0"/>
                                          </p:stCondLst>
                                        </p:cTn>
                                        <p:tgtEl>
                                          <p:spTgt spid="3"/>
                                        </p:tgtEl>
                                        <p:attrNameLst>
                                          <p:attrName>style.visibility</p:attrName>
                                        </p:attrNameLst>
                                      </p:cBhvr>
                                      <p:to>
                                        <p:strVal val="visible"/>
                                      </p:to>
                                    </p:set>
                                    <p:anim calcmode="lin" valueType="num">
                                      <p:cBhvr additive="base">
                                        <p:cTn id="28" dur="500" fill="hold"/>
                                        <p:tgtEl>
                                          <p:spTgt spid="3"/>
                                        </p:tgtEl>
                                        <p:attrNameLst>
                                          <p:attrName>ppt_x</p:attrName>
                                        </p:attrNameLst>
                                      </p:cBhvr>
                                      <p:tavLst>
                                        <p:tav tm="0">
                                          <p:val>
                                            <p:strVal val="1+#ppt_w/2"/>
                                          </p:val>
                                        </p:tav>
                                        <p:tav tm="100000">
                                          <p:val>
                                            <p:strVal val="#ppt_x"/>
                                          </p:val>
                                        </p:tav>
                                      </p:tavLst>
                                    </p:anim>
                                    <p:anim calcmode="lin" valueType="num">
                                      <p:cBhvr additive="base">
                                        <p:cTn id="29" dur="500" fill="hold"/>
                                        <p:tgtEl>
                                          <p:spTgt spid="3"/>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stCondLst>
                                    <p:cond delay="0"/>
                                  </p:stCondLst>
                                  <p:childTnLst>
                                    <p:set>
                                      <p:cBhvr>
                                        <p:cTn id="31" dur="1" fill="hold">
                                          <p:stCondLst>
                                            <p:cond delay="0"/>
                                          </p:stCondLst>
                                        </p:cTn>
                                        <p:tgtEl>
                                          <p:spTgt spid="33"/>
                                        </p:tgtEl>
                                        <p:attrNameLst>
                                          <p:attrName>style.visibility</p:attrName>
                                        </p:attrNameLst>
                                      </p:cBhvr>
                                      <p:to>
                                        <p:strVal val="visible"/>
                                      </p:to>
                                    </p:set>
                                    <p:anim calcmode="lin" valueType="num">
                                      <p:cBhvr additive="base">
                                        <p:cTn id="32" dur="500" fill="hold"/>
                                        <p:tgtEl>
                                          <p:spTgt spid="33"/>
                                        </p:tgtEl>
                                        <p:attrNameLst>
                                          <p:attrName>ppt_x</p:attrName>
                                        </p:attrNameLst>
                                      </p:cBhvr>
                                      <p:tavLst>
                                        <p:tav tm="0">
                                          <p:val>
                                            <p:strVal val="1+#ppt_w/2"/>
                                          </p:val>
                                        </p:tav>
                                        <p:tav tm="100000">
                                          <p:val>
                                            <p:strVal val="#ppt_x"/>
                                          </p:val>
                                        </p:tav>
                                      </p:tavLst>
                                    </p:anim>
                                    <p:anim calcmode="lin" valueType="num">
                                      <p:cBhvr additive="base">
                                        <p:cTn id="33" dur="500" fill="hold"/>
                                        <p:tgtEl>
                                          <p:spTgt spid="33"/>
                                        </p:tgtEl>
                                        <p:attrNameLst>
                                          <p:attrName>ppt_y</p:attrName>
                                        </p:attrNameLst>
                                      </p:cBhvr>
                                      <p:tavLst>
                                        <p:tav tm="0">
                                          <p:val>
                                            <p:strVal val="#ppt_y"/>
                                          </p:val>
                                        </p:tav>
                                        <p:tav tm="100000">
                                          <p:val>
                                            <p:strVal val="#ppt_y"/>
                                          </p:val>
                                        </p:tav>
                                      </p:tavLst>
                                    </p:anim>
                                  </p:childTnLst>
                                </p:cTn>
                              </p:par>
                              <p:par>
                                <p:cTn id="34" presetID="2" presetClass="entr" presetSubtype="2" fill="hold" grpId="0" nodeType="withEffect">
                                  <p:stCondLst>
                                    <p:cond delay="0"/>
                                  </p:stCondLst>
                                  <p:childTnLst>
                                    <p:set>
                                      <p:cBhvr>
                                        <p:cTn id="35" dur="1" fill="hold">
                                          <p:stCondLst>
                                            <p:cond delay="0"/>
                                          </p:stCondLst>
                                        </p:cTn>
                                        <p:tgtEl>
                                          <p:spTgt spid="36"/>
                                        </p:tgtEl>
                                        <p:attrNameLst>
                                          <p:attrName>style.visibility</p:attrName>
                                        </p:attrNameLst>
                                      </p:cBhvr>
                                      <p:to>
                                        <p:strVal val="visible"/>
                                      </p:to>
                                    </p:set>
                                    <p:anim calcmode="lin" valueType="num">
                                      <p:cBhvr additive="base">
                                        <p:cTn id="36" dur="500" fill="hold"/>
                                        <p:tgtEl>
                                          <p:spTgt spid="36"/>
                                        </p:tgtEl>
                                        <p:attrNameLst>
                                          <p:attrName>ppt_x</p:attrName>
                                        </p:attrNameLst>
                                      </p:cBhvr>
                                      <p:tavLst>
                                        <p:tav tm="0">
                                          <p:val>
                                            <p:strVal val="1+#ppt_w/2"/>
                                          </p:val>
                                        </p:tav>
                                        <p:tav tm="100000">
                                          <p:val>
                                            <p:strVal val="#ppt_x"/>
                                          </p:val>
                                        </p:tav>
                                      </p:tavLst>
                                    </p:anim>
                                    <p:anim calcmode="lin" valueType="num">
                                      <p:cBhvr additive="base">
                                        <p:cTn id="37" dur="500" fill="hold"/>
                                        <p:tgtEl>
                                          <p:spTgt spid="36"/>
                                        </p:tgtEl>
                                        <p:attrNameLst>
                                          <p:attrName>ppt_y</p:attrName>
                                        </p:attrNameLst>
                                      </p:cBhvr>
                                      <p:tavLst>
                                        <p:tav tm="0">
                                          <p:val>
                                            <p:strVal val="#ppt_y"/>
                                          </p:val>
                                        </p:tav>
                                        <p:tav tm="100000">
                                          <p:val>
                                            <p:strVal val="#ppt_y"/>
                                          </p:val>
                                        </p:tav>
                                      </p:tavLst>
                                    </p:anim>
                                  </p:childTnLst>
                                </p:cTn>
                              </p:par>
                            </p:childTnLst>
                          </p:cTn>
                        </p:par>
                        <p:par>
                          <p:cTn id="38" fill="hold">
                            <p:stCondLst>
                              <p:cond delay="1000"/>
                            </p:stCondLst>
                            <p:childTnLst>
                              <p:par>
                                <p:cTn id="39" presetID="2" presetClass="entr" presetSubtype="8" fill="hold" grpId="0" nodeType="afterEffect">
                                  <p:stCondLst>
                                    <p:cond delay="0"/>
                                  </p:stCondLst>
                                  <p:childTnLst>
                                    <p:set>
                                      <p:cBhvr>
                                        <p:cTn id="40" dur="1" fill="hold">
                                          <p:stCondLst>
                                            <p:cond delay="0"/>
                                          </p:stCondLst>
                                        </p:cTn>
                                        <p:tgtEl>
                                          <p:spTgt spid="17"/>
                                        </p:tgtEl>
                                        <p:attrNameLst>
                                          <p:attrName>style.visibility</p:attrName>
                                        </p:attrNameLst>
                                      </p:cBhvr>
                                      <p:to>
                                        <p:strVal val="visible"/>
                                      </p:to>
                                    </p:set>
                                    <p:anim calcmode="lin" valueType="num">
                                      <p:cBhvr additive="base">
                                        <p:cTn id="41" dur="500" fill="hold"/>
                                        <p:tgtEl>
                                          <p:spTgt spid="17"/>
                                        </p:tgtEl>
                                        <p:attrNameLst>
                                          <p:attrName>ppt_x</p:attrName>
                                        </p:attrNameLst>
                                      </p:cBhvr>
                                      <p:tavLst>
                                        <p:tav tm="0">
                                          <p:val>
                                            <p:strVal val="0-#ppt_w/2"/>
                                          </p:val>
                                        </p:tav>
                                        <p:tav tm="100000">
                                          <p:val>
                                            <p:strVal val="#ppt_x"/>
                                          </p:val>
                                        </p:tav>
                                      </p:tavLst>
                                    </p:anim>
                                    <p:anim calcmode="lin" valueType="num">
                                      <p:cBhvr additive="base">
                                        <p:cTn id="42" dur="500" fill="hold"/>
                                        <p:tgtEl>
                                          <p:spTgt spid="17"/>
                                        </p:tgtEl>
                                        <p:attrNameLst>
                                          <p:attrName>ppt_y</p:attrName>
                                        </p:attrNameLst>
                                      </p:cBhvr>
                                      <p:tavLst>
                                        <p:tav tm="0">
                                          <p:val>
                                            <p:strVal val="#ppt_y"/>
                                          </p:val>
                                        </p:tav>
                                        <p:tav tm="100000">
                                          <p:val>
                                            <p:strVal val="#ppt_y"/>
                                          </p:val>
                                        </p:tav>
                                      </p:tavLst>
                                    </p:anim>
                                  </p:childTnLst>
                                </p:cTn>
                              </p:par>
                              <p:par>
                                <p:cTn id="43" presetID="2" presetClass="entr" presetSubtype="8" fill="hold" nodeType="withEffect">
                                  <p:stCondLst>
                                    <p:cond delay="0"/>
                                  </p:stCondLst>
                                  <p:childTnLst>
                                    <p:set>
                                      <p:cBhvr>
                                        <p:cTn id="44" dur="1" fill="hold">
                                          <p:stCondLst>
                                            <p:cond delay="0"/>
                                          </p:stCondLst>
                                        </p:cTn>
                                        <p:tgtEl>
                                          <p:spTgt spid="4"/>
                                        </p:tgtEl>
                                        <p:attrNameLst>
                                          <p:attrName>style.visibility</p:attrName>
                                        </p:attrNameLst>
                                      </p:cBhvr>
                                      <p:to>
                                        <p:strVal val="visible"/>
                                      </p:to>
                                    </p:set>
                                    <p:anim calcmode="lin" valueType="num">
                                      <p:cBhvr additive="base">
                                        <p:cTn id="45" dur="500" fill="hold"/>
                                        <p:tgtEl>
                                          <p:spTgt spid="4"/>
                                        </p:tgtEl>
                                        <p:attrNameLst>
                                          <p:attrName>ppt_x</p:attrName>
                                        </p:attrNameLst>
                                      </p:cBhvr>
                                      <p:tavLst>
                                        <p:tav tm="0">
                                          <p:val>
                                            <p:strVal val="0-#ppt_w/2"/>
                                          </p:val>
                                        </p:tav>
                                        <p:tav tm="100000">
                                          <p:val>
                                            <p:strVal val="#ppt_x"/>
                                          </p:val>
                                        </p:tav>
                                      </p:tavLst>
                                    </p:anim>
                                    <p:anim calcmode="lin" valueType="num">
                                      <p:cBhvr additive="base">
                                        <p:cTn id="46" dur="500" fill="hold"/>
                                        <p:tgtEl>
                                          <p:spTgt spid="4"/>
                                        </p:tgtEl>
                                        <p:attrNameLst>
                                          <p:attrName>ppt_y</p:attrName>
                                        </p:attrNameLst>
                                      </p:cBhvr>
                                      <p:tavLst>
                                        <p:tav tm="0">
                                          <p:val>
                                            <p:strVal val="#ppt_y"/>
                                          </p:val>
                                        </p:tav>
                                        <p:tav tm="100000">
                                          <p:val>
                                            <p:strVal val="#ppt_y"/>
                                          </p:val>
                                        </p:tav>
                                      </p:tavLst>
                                    </p:anim>
                                  </p:childTnLst>
                                </p:cTn>
                              </p:par>
                              <p:par>
                                <p:cTn id="47" presetID="2" presetClass="entr" presetSubtype="8" fill="hold" grpId="0" nodeType="withEffect">
                                  <p:stCondLst>
                                    <p:cond delay="0"/>
                                  </p:stCondLst>
                                  <p:childTnLst>
                                    <p:set>
                                      <p:cBhvr>
                                        <p:cTn id="48" dur="1" fill="hold">
                                          <p:stCondLst>
                                            <p:cond delay="0"/>
                                          </p:stCondLst>
                                        </p:cTn>
                                        <p:tgtEl>
                                          <p:spTgt spid="34"/>
                                        </p:tgtEl>
                                        <p:attrNameLst>
                                          <p:attrName>style.visibility</p:attrName>
                                        </p:attrNameLst>
                                      </p:cBhvr>
                                      <p:to>
                                        <p:strVal val="visible"/>
                                      </p:to>
                                    </p:set>
                                    <p:anim calcmode="lin" valueType="num">
                                      <p:cBhvr additive="base">
                                        <p:cTn id="49" dur="500" fill="hold"/>
                                        <p:tgtEl>
                                          <p:spTgt spid="34"/>
                                        </p:tgtEl>
                                        <p:attrNameLst>
                                          <p:attrName>ppt_x</p:attrName>
                                        </p:attrNameLst>
                                      </p:cBhvr>
                                      <p:tavLst>
                                        <p:tav tm="0">
                                          <p:val>
                                            <p:strVal val="0-#ppt_w/2"/>
                                          </p:val>
                                        </p:tav>
                                        <p:tav tm="100000">
                                          <p:val>
                                            <p:strVal val="#ppt_x"/>
                                          </p:val>
                                        </p:tav>
                                      </p:tavLst>
                                    </p:anim>
                                    <p:anim calcmode="lin" valueType="num">
                                      <p:cBhvr additive="base">
                                        <p:cTn id="50" dur="500" fill="hold"/>
                                        <p:tgtEl>
                                          <p:spTgt spid="34"/>
                                        </p:tgtEl>
                                        <p:attrNameLst>
                                          <p:attrName>ppt_y</p:attrName>
                                        </p:attrNameLst>
                                      </p:cBhvr>
                                      <p:tavLst>
                                        <p:tav tm="0">
                                          <p:val>
                                            <p:strVal val="#ppt_y"/>
                                          </p:val>
                                        </p:tav>
                                        <p:tav tm="100000">
                                          <p:val>
                                            <p:strVal val="#ppt_y"/>
                                          </p:val>
                                        </p:tav>
                                      </p:tavLst>
                                    </p:anim>
                                  </p:childTnLst>
                                </p:cTn>
                              </p:par>
                              <p:par>
                                <p:cTn id="51" presetID="2" presetClass="entr" presetSubtype="8" fill="hold" grpId="0" nodeType="withEffect">
                                  <p:stCondLst>
                                    <p:cond delay="0"/>
                                  </p:stCondLst>
                                  <p:childTnLst>
                                    <p:set>
                                      <p:cBhvr>
                                        <p:cTn id="52" dur="1" fill="hold">
                                          <p:stCondLst>
                                            <p:cond delay="0"/>
                                          </p:stCondLst>
                                        </p:cTn>
                                        <p:tgtEl>
                                          <p:spTgt spid="37"/>
                                        </p:tgtEl>
                                        <p:attrNameLst>
                                          <p:attrName>style.visibility</p:attrName>
                                        </p:attrNameLst>
                                      </p:cBhvr>
                                      <p:to>
                                        <p:strVal val="visible"/>
                                      </p:to>
                                    </p:set>
                                    <p:anim calcmode="lin" valueType="num">
                                      <p:cBhvr additive="base">
                                        <p:cTn id="53" dur="500" fill="hold"/>
                                        <p:tgtEl>
                                          <p:spTgt spid="37"/>
                                        </p:tgtEl>
                                        <p:attrNameLst>
                                          <p:attrName>ppt_x</p:attrName>
                                        </p:attrNameLst>
                                      </p:cBhvr>
                                      <p:tavLst>
                                        <p:tav tm="0">
                                          <p:val>
                                            <p:strVal val="0-#ppt_w/2"/>
                                          </p:val>
                                        </p:tav>
                                        <p:tav tm="100000">
                                          <p:val>
                                            <p:strVal val="#ppt_x"/>
                                          </p:val>
                                        </p:tav>
                                      </p:tavLst>
                                    </p:anim>
                                    <p:anim calcmode="lin" valueType="num">
                                      <p:cBhvr additive="base">
                                        <p:cTn id="54" dur="500" fill="hold"/>
                                        <p:tgtEl>
                                          <p:spTgt spid="37"/>
                                        </p:tgtEl>
                                        <p:attrNameLst>
                                          <p:attrName>ppt_y</p:attrName>
                                        </p:attrNameLst>
                                      </p:cBhvr>
                                      <p:tavLst>
                                        <p:tav tm="0">
                                          <p:val>
                                            <p:strVal val="#ppt_y"/>
                                          </p:val>
                                        </p:tav>
                                        <p:tav tm="100000">
                                          <p:val>
                                            <p:strVal val="#ppt_y"/>
                                          </p:val>
                                        </p:tav>
                                      </p:tavLst>
                                    </p:anim>
                                  </p:childTnLst>
                                </p:cTn>
                              </p:par>
                              <p:par>
                                <p:cTn id="55" presetID="12" presetClass="entr" presetSubtype="1" fill="hold" grpId="0" nodeType="withEffect">
                                  <p:stCondLst>
                                    <p:cond delay="0"/>
                                  </p:stCondLst>
                                  <p:childTnLst>
                                    <p:set>
                                      <p:cBhvr>
                                        <p:cTn id="56" dur="1" fill="hold">
                                          <p:stCondLst>
                                            <p:cond delay="0"/>
                                          </p:stCondLst>
                                        </p:cTn>
                                        <p:tgtEl>
                                          <p:spTgt spid="24"/>
                                        </p:tgtEl>
                                        <p:attrNameLst>
                                          <p:attrName>style.visibility</p:attrName>
                                        </p:attrNameLst>
                                      </p:cBhvr>
                                      <p:to>
                                        <p:strVal val="visible"/>
                                      </p:to>
                                    </p:set>
                                    <p:anim calcmode="lin" valueType="num">
                                      <p:cBhvr additive="base">
                                        <p:cTn id="57" dur="500"/>
                                        <p:tgtEl>
                                          <p:spTgt spid="24"/>
                                        </p:tgtEl>
                                        <p:attrNameLst>
                                          <p:attrName>ppt_y</p:attrName>
                                        </p:attrNameLst>
                                      </p:cBhvr>
                                      <p:tavLst>
                                        <p:tav tm="0">
                                          <p:val>
                                            <p:strVal val="#ppt_y-#ppt_h*1.125000"/>
                                          </p:val>
                                        </p:tav>
                                        <p:tav tm="100000">
                                          <p:val>
                                            <p:strVal val="#ppt_y"/>
                                          </p:val>
                                        </p:tav>
                                      </p:tavLst>
                                    </p:anim>
                                    <p:animEffect transition="in" filter="wipe(down)">
                                      <p:cBhvr>
                                        <p:cTn id="5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32" grpId="0"/>
      <p:bldP spid="33" grpId="0"/>
      <p:bldP spid="34" grpId="0"/>
      <p:bldP spid="35" grpId="0"/>
      <p:bldP spid="36" grpId="0"/>
      <p:bldP spid="37" grpId="0"/>
      <p:bldP spid="2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3"/>
          <p:cNvGrpSpPr/>
          <p:nvPr/>
        </p:nvGrpSpPr>
        <p:grpSpPr>
          <a:xfrm>
            <a:off x="1258772" y="1457034"/>
            <a:ext cx="1902058" cy="1282529"/>
            <a:chOff x="3237545" y="4561747"/>
            <a:chExt cx="1146960" cy="1146960"/>
          </a:xfrm>
        </p:grpSpPr>
        <p:sp>
          <p:nvSpPr>
            <p:cNvPr id="5" name="圆角矩形 4"/>
            <p:cNvSpPr/>
            <p:nvPr/>
          </p:nvSpPr>
          <p:spPr>
            <a:xfrm>
              <a:off x="3237545" y="4561747"/>
              <a:ext cx="1146960" cy="1146960"/>
            </a:xfrm>
            <a:prstGeom prst="roundRect">
              <a:avLst>
                <a:gd name="adj" fmla="val 9039"/>
              </a:avLst>
            </a:prstGeom>
            <a:solidFill>
              <a:schemeClr val="accent1"/>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rgbClr val="FFFFFF"/>
                </a:solidFill>
                <a:latin typeface="+mj-ea"/>
                <a:ea typeface="+mj-ea"/>
              </a:endParaRPr>
            </a:p>
          </p:txBody>
        </p:sp>
        <p:sp>
          <p:nvSpPr>
            <p:cNvPr id="6" name="圆角矩形 5"/>
            <p:cNvSpPr/>
            <p:nvPr/>
          </p:nvSpPr>
          <p:spPr>
            <a:xfrm>
              <a:off x="3294838" y="4642031"/>
              <a:ext cx="1032367" cy="986387"/>
            </a:xfrm>
            <a:prstGeom prst="roundRect">
              <a:avLst>
                <a:gd name="adj" fmla="val 9613"/>
              </a:avLst>
            </a:prstGeom>
            <a:solidFill>
              <a:schemeClr val="bg1">
                <a:lumMod val="95000"/>
              </a:schemeClr>
            </a:solidFill>
            <a:ln w="50800">
              <a:noFill/>
            </a:ln>
            <a:effectLst/>
            <a:scene3d>
              <a:camera prst="orthographicFront"/>
              <a:lightRig rig="threePt" dir="t"/>
            </a:scene3d>
            <a:sp3d prstMaterial="softEdge">
              <a:bevelT w="0" h="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rgbClr val="FFFFFF"/>
                </a:solidFill>
                <a:latin typeface="+mj-ea"/>
                <a:ea typeface="+mj-ea"/>
              </a:endParaRPr>
            </a:p>
          </p:txBody>
        </p:sp>
      </p:grpSp>
      <p:grpSp>
        <p:nvGrpSpPr>
          <p:cNvPr id="3" name="组合 6"/>
          <p:cNvGrpSpPr/>
          <p:nvPr/>
        </p:nvGrpSpPr>
        <p:grpSpPr>
          <a:xfrm>
            <a:off x="3620972" y="1457034"/>
            <a:ext cx="1902058" cy="1282529"/>
            <a:chOff x="3237545" y="4561747"/>
            <a:chExt cx="1146960" cy="1146960"/>
          </a:xfrm>
        </p:grpSpPr>
        <p:sp>
          <p:nvSpPr>
            <p:cNvPr id="8" name="圆角矩形 7"/>
            <p:cNvSpPr/>
            <p:nvPr/>
          </p:nvSpPr>
          <p:spPr>
            <a:xfrm>
              <a:off x="3237545" y="4561747"/>
              <a:ext cx="1146960" cy="1146960"/>
            </a:xfrm>
            <a:prstGeom prst="roundRect">
              <a:avLst>
                <a:gd name="adj" fmla="val 9039"/>
              </a:avLst>
            </a:prstGeom>
            <a:solidFill>
              <a:schemeClr val="accent2"/>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rgbClr val="FFFFFF"/>
                </a:solidFill>
                <a:latin typeface="+mj-ea"/>
                <a:ea typeface="+mj-ea"/>
              </a:endParaRPr>
            </a:p>
          </p:txBody>
        </p:sp>
        <p:sp>
          <p:nvSpPr>
            <p:cNvPr id="9" name="圆角矩形 8"/>
            <p:cNvSpPr/>
            <p:nvPr/>
          </p:nvSpPr>
          <p:spPr>
            <a:xfrm>
              <a:off x="3294838" y="4642031"/>
              <a:ext cx="1032367" cy="986387"/>
            </a:xfrm>
            <a:prstGeom prst="roundRect">
              <a:avLst>
                <a:gd name="adj" fmla="val 9613"/>
              </a:avLst>
            </a:prstGeom>
            <a:solidFill>
              <a:schemeClr val="bg1">
                <a:lumMod val="95000"/>
              </a:schemeClr>
            </a:solidFill>
            <a:ln w="50800">
              <a:noFill/>
            </a:ln>
            <a:effectLst/>
            <a:scene3d>
              <a:camera prst="orthographicFront"/>
              <a:lightRig rig="threePt" dir="t"/>
            </a:scene3d>
            <a:sp3d prstMaterial="softEdge">
              <a:bevelT w="0" h="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rgbClr val="FFFFFF"/>
                </a:solidFill>
                <a:latin typeface="+mj-ea"/>
                <a:ea typeface="+mj-ea"/>
              </a:endParaRPr>
            </a:p>
          </p:txBody>
        </p:sp>
      </p:grpSp>
      <p:grpSp>
        <p:nvGrpSpPr>
          <p:cNvPr id="4" name="组合 9"/>
          <p:cNvGrpSpPr/>
          <p:nvPr/>
        </p:nvGrpSpPr>
        <p:grpSpPr>
          <a:xfrm>
            <a:off x="5983173" y="1457034"/>
            <a:ext cx="1902058" cy="1282529"/>
            <a:chOff x="3237545" y="4561747"/>
            <a:chExt cx="1146960" cy="1146960"/>
          </a:xfrm>
        </p:grpSpPr>
        <p:sp>
          <p:nvSpPr>
            <p:cNvPr id="11" name="圆角矩形 10"/>
            <p:cNvSpPr/>
            <p:nvPr/>
          </p:nvSpPr>
          <p:spPr>
            <a:xfrm>
              <a:off x="3237545" y="4561747"/>
              <a:ext cx="1146960" cy="1146960"/>
            </a:xfrm>
            <a:prstGeom prst="roundRect">
              <a:avLst>
                <a:gd name="adj" fmla="val 9039"/>
              </a:avLst>
            </a:prstGeom>
            <a:solidFill>
              <a:schemeClr val="accent3"/>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rgbClr val="FFFFFF"/>
                </a:solidFill>
                <a:latin typeface="+mj-ea"/>
                <a:ea typeface="+mj-ea"/>
              </a:endParaRPr>
            </a:p>
          </p:txBody>
        </p:sp>
        <p:sp>
          <p:nvSpPr>
            <p:cNvPr id="12" name="圆角矩形 11"/>
            <p:cNvSpPr/>
            <p:nvPr/>
          </p:nvSpPr>
          <p:spPr>
            <a:xfrm>
              <a:off x="3294838" y="4642031"/>
              <a:ext cx="1032367" cy="986387"/>
            </a:xfrm>
            <a:prstGeom prst="roundRect">
              <a:avLst>
                <a:gd name="adj" fmla="val 9613"/>
              </a:avLst>
            </a:prstGeom>
            <a:solidFill>
              <a:schemeClr val="bg1">
                <a:lumMod val="95000"/>
              </a:schemeClr>
            </a:solidFill>
            <a:ln w="50800">
              <a:noFill/>
            </a:ln>
            <a:effectLst/>
            <a:scene3d>
              <a:camera prst="orthographicFront"/>
              <a:lightRig rig="threePt" dir="t"/>
            </a:scene3d>
            <a:sp3d prstMaterial="softEdge">
              <a:bevelT w="0" h="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rgbClr val="FFFFFF"/>
                </a:solidFill>
                <a:latin typeface="+mj-ea"/>
                <a:ea typeface="+mj-ea"/>
              </a:endParaRPr>
            </a:p>
          </p:txBody>
        </p:sp>
      </p:grpSp>
      <p:grpSp>
        <p:nvGrpSpPr>
          <p:cNvPr id="7" name="组合 12"/>
          <p:cNvGrpSpPr/>
          <p:nvPr/>
        </p:nvGrpSpPr>
        <p:grpSpPr>
          <a:xfrm>
            <a:off x="1258772" y="3010089"/>
            <a:ext cx="1902058" cy="1282529"/>
            <a:chOff x="3237545" y="4561747"/>
            <a:chExt cx="1146960" cy="1146960"/>
          </a:xfrm>
        </p:grpSpPr>
        <p:sp>
          <p:nvSpPr>
            <p:cNvPr id="14" name="圆角矩形 13"/>
            <p:cNvSpPr/>
            <p:nvPr/>
          </p:nvSpPr>
          <p:spPr>
            <a:xfrm>
              <a:off x="3237545" y="4561747"/>
              <a:ext cx="1146960" cy="1146960"/>
            </a:xfrm>
            <a:prstGeom prst="roundRect">
              <a:avLst>
                <a:gd name="adj" fmla="val 9039"/>
              </a:avLst>
            </a:prstGeom>
            <a:solidFill>
              <a:schemeClr val="accent4"/>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rgbClr val="FFFFFF"/>
                </a:solidFill>
                <a:latin typeface="+mj-ea"/>
                <a:ea typeface="+mj-ea"/>
              </a:endParaRPr>
            </a:p>
          </p:txBody>
        </p:sp>
        <p:sp>
          <p:nvSpPr>
            <p:cNvPr id="15" name="圆角矩形 14"/>
            <p:cNvSpPr/>
            <p:nvPr/>
          </p:nvSpPr>
          <p:spPr>
            <a:xfrm>
              <a:off x="3294838" y="4642031"/>
              <a:ext cx="1032367" cy="986387"/>
            </a:xfrm>
            <a:prstGeom prst="roundRect">
              <a:avLst>
                <a:gd name="adj" fmla="val 9613"/>
              </a:avLst>
            </a:prstGeom>
            <a:solidFill>
              <a:schemeClr val="bg1">
                <a:lumMod val="95000"/>
              </a:schemeClr>
            </a:solidFill>
            <a:ln w="50800">
              <a:noFill/>
            </a:ln>
            <a:effectLst/>
            <a:scene3d>
              <a:camera prst="orthographicFront"/>
              <a:lightRig rig="threePt" dir="t"/>
            </a:scene3d>
            <a:sp3d prstMaterial="softEdge">
              <a:bevelT w="0" h="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rgbClr val="FFFFFF"/>
                </a:solidFill>
                <a:latin typeface="+mj-ea"/>
                <a:ea typeface="+mj-ea"/>
              </a:endParaRPr>
            </a:p>
          </p:txBody>
        </p:sp>
      </p:grpSp>
      <p:grpSp>
        <p:nvGrpSpPr>
          <p:cNvPr id="10" name="组合 15"/>
          <p:cNvGrpSpPr/>
          <p:nvPr/>
        </p:nvGrpSpPr>
        <p:grpSpPr>
          <a:xfrm>
            <a:off x="3620972" y="3010089"/>
            <a:ext cx="1902058" cy="1282529"/>
            <a:chOff x="3237545" y="4561747"/>
            <a:chExt cx="1146960" cy="1146960"/>
          </a:xfrm>
        </p:grpSpPr>
        <p:sp>
          <p:nvSpPr>
            <p:cNvPr id="17" name="圆角矩形 16"/>
            <p:cNvSpPr/>
            <p:nvPr/>
          </p:nvSpPr>
          <p:spPr>
            <a:xfrm>
              <a:off x="3237545" y="4561747"/>
              <a:ext cx="1146960" cy="1146960"/>
            </a:xfrm>
            <a:prstGeom prst="roundRect">
              <a:avLst>
                <a:gd name="adj" fmla="val 9039"/>
              </a:avLst>
            </a:prstGeom>
            <a:solidFill>
              <a:schemeClr val="accent1"/>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rgbClr val="FFFFFF"/>
                </a:solidFill>
                <a:latin typeface="+mj-ea"/>
                <a:ea typeface="+mj-ea"/>
              </a:endParaRPr>
            </a:p>
          </p:txBody>
        </p:sp>
        <p:sp>
          <p:nvSpPr>
            <p:cNvPr id="18" name="圆角矩形 17"/>
            <p:cNvSpPr/>
            <p:nvPr/>
          </p:nvSpPr>
          <p:spPr>
            <a:xfrm>
              <a:off x="3294838" y="4642031"/>
              <a:ext cx="1032367" cy="986387"/>
            </a:xfrm>
            <a:prstGeom prst="roundRect">
              <a:avLst>
                <a:gd name="adj" fmla="val 9613"/>
              </a:avLst>
            </a:prstGeom>
            <a:solidFill>
              <a:schemeClr val="bg1">
                <a:lumMod val="95000"/>
              </a:schemeClr>
            </a:solidFill>
            <a:ln w="50800">
              <a:noFill/>
            </a:ln>
            <a:effectLst/>
            <a:scene3d>
              <a:camera prst="orthographicFront"/>
              <a:lightRig rig="threePt" dir="t"/>
            </a:scene3d>
            <a:sp3d prstMaterial="softEdge">
              <a:bevelT w="0" h="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rgbClr val="FFFFFF"/>
                </a:solidFill>
                <a:latin typeface="+mj-ea"/>
                <a:ea typeface="+mj-ea"/>
              </a:endParaRPr>
            </a:p>
          </p:txBody>
        </p:sp>
      </p:grpSp>
      <p:grpSp>
        <p:nvGrpSpPr>
          <p:cNvPr id="13" name="组合 18"/>
          <p:cNvGrpSpPr/>
          <p:nvPr/>
        </p:nvGrpSpPr>
        <p:grpSpPr>
          <a:xfrm>
            <a:off x="5983173" y="3010089"/>
            <a:ext cx="1902058" cy="1282529"/>
            <a:chOff x="3237545" y="4561747"/>
            <a:chExt cx="1146960" cy="1146960"/>
          </a:xfrm>
        </p:grpSpPr>
        <p:sp>
          <p:nvSpPr>
            <p:cNvPr id="20" name="圆角矩形 19"/>
            <p:cNvSpPr/>
            <p:nvPr/>
          </p:nvSpPr>
          <p:spPr>
            <a:xfrm>
              <a:off x="3237545" y="4561747"/>
              <a:ext cx="1146960" cy="1146960"/>
            </a:xfrm>
            <a:prstGeom prst="roundRect">
              <a:avLst>
                <a:gd name="adj" fmla="val 9039"/>
              </a:avLst>
            </a:prstGeom>
            <a:solidFill>
              <a:schemeClr val="accent2"/>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rgbClr val="FFFFFF"/>
                </a:solidFill>
                <a:latin typeface="+mj-ea"/>
                <a:ea typeface="+mj-ea"/>
              </a:endParaRPr>
            </a:p>
          </p:txBody>
        </p:sp>
        <p:sp>
          <p:nvSpPr>
            <p:cNvPr id="21" name="圆角矩形 20"/>
            <p:cNvSpPr/>
            <p:nvPr/>
          </p:nvSpPr>
          <p:spPr>
            <a:xfrm>
              <a:off x="3294838" y="4642031"/>
              <a:ext cx="1032367" cy="986387"/>
            </a:xfrm>
            <a:prstGeom prst="roundRect">
              <a:avLst>
                <a:gd name="adj" fmla="val 9613"/>
              </a:avLst>
            </a:prstGeom>
            <a:solidFill>
              <a:schemeClr val="bg1">
                <a:lumMod val="95000"/>
              </a:schemeClr>
            </a:solidFill>
            <a:ln w="50800">
              <a:noFill/>
            </a:ln>
            <a:effectLst/>
            <a:scene3d>
              <a:camera prst="orthographicFront"/>
              <a:lightRig rig="threePt" dir="t"/>
            </a:scene3d>
            <a:sp3d prstMaterial="softEdge">
              <a:bevelT w="0" h="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rgbClr val="FFFFFF"/>
                </a:solidFill>
                <a:latin typeface="+mj-ea"/>
                <a:ea typeface="+mj-ea"/>
              </a:endParaRPr>
            </a:p>
          </p:txBody>
        </p:sp>
      </p:grpSp>
      <p:sp>
        <p:nvSpPr>
          <p:cNvPr id="114" name="文本框 113"/>
          <p:cNvSpPr txBox="1"/>
          <p:nvPr/>
        </p:nvSpPr>
        <p:spPr>
          <a:xfrm>
            <a:off x="1219812" y="1786126"/>
            <a:ext cx="1979966" cy="646331"/>
          </a:xfrm>
          <a:prstGeom prst="rect">
            <a:avLst/>
          </a:prstGeom>
          <a:noFill/>
        </p:spPr>
        <p:txBody>
          <a:bodyPr wrap="square" rtlCol="0">
            <a:spAutoFit/>
          </a:bodyPr>
          <a:lstStyle/>
          <a:p>
            <a:pPr algn="ctr"/>
            <a:r>
              <a:rPr lang="en-US" altLang="zh-CN" dirty="0">
                <a:solidFill>
                  <a:schemeClr val="tx1">
                    <a:lumMod val="75000"/>
                    <a:lumOff val="25000"/>
                  </a:schemeClr>
                </a:solidFill>
                <a:latin typeface="微软雅黑" pitchFamily="34" charset="-122"/>
                <a:ea typeface="微软雅黑" pitchFamily="34" charset="-122"/>
              </a:rPr>
              <a:t>Data Stream</a:t>
            </a:r>
            <a:r>
              <a:rPr lang="zh-CN" altLang="en-US" dirty="0">
                <a:solidFill>
                  <a:schemeClr val="tx1">
                    <a:lumMod val="75000"/>
                    <a:lumOff val="25000"/>
                  </a:schemeClr>
                </a:solidFill>
                <a:latin typeface="微软雅黑" pitchFamily="34" charset="-122"/>
                <a:ea typeface="微软雅黑" pitchFamily="34" charset="-122"/>
              </a:rPr>
              <a:t>：</a:t>
            </a:r>
            <a:br>
              <a:rPr lang="en-US" altLang="zh-CN" dirty="0">
                <a:solidFill>
                  <a:schemeClr val="tx1">
                    <a:lumMod val="75000"/>
                    <a:lumOff val="25000"/>
                  </a:schemeClr>
                </a:solidFill>
                <a:latin typeface="微软雅黑" pitchFamily="34" charset="-122"/>
                <a:ea typeface="微软雅黑" pitchFamily="34" charset="-122"/>
              </a:rPr>
            </a:br>
            <a:r>
              <a:rPr lang="en-US" altLang="zh-CN" dirty="0" err="1">
                <a:solidFill>
                  <a:schemeClr val="tx1">
                    <a:lumMod val="75000"/>
                    <a:lumOff val="25000"/>
                  </a:schemeClr>
                </a:solidFill>
                <a:latin typeface="微软雅黑" pitchFamily="34" charset="-122"/>
                <a:ea typeface="微软雅黑" pitchFamily="34" charset="-122"/>
              </a:rPr>
              <a:t>kafka</a:t>
            </a:r>
            <a:endParaRPr lang="zh-CN" altLang="en-US" dirty="0">
              <a:solidFill>
                <a:schemeClr val="tx1">
                  <a:lumMod val="75000"/>
                  <a:lumOff val="25000"/>
                </a:schemeClr>
              </a:solidFill>
              <a:latin typeface="微软雅黑" pitchFamily="34" charset="-122"/>
              <a:ea typeface="微软雅黑" pitchFamily="34" charset="-122"/>
            </a:endParaRPr>
          </a:p>
        </p:txBody>
      </p:sp>
      <p:sp>
        <p:nvSpPr>
          <p:cNvPr id="115" name="文本框 114"/>
          <p:cNvSpPr txBox="1"/>
          <p:nvPr/>
        </p:nvSpPr>
        <p:spPr>
          <a:xfrm>
            <a:off x="1539834" y="3328184"/>
            <a:ext cx="1339922" cy="646331"/>
          </a:xfrm>
          <a:prstGeom prst="rect">
            <a:avLst/>
          </a:prstGeom>
          <a:noFill/>
        </p:spPr>
        <p:txBody>
          <a:bodyPr wrap="square" rtlCol="0">
            <a:spAutoFit/>
          </a:bodyPr>
          <a:lstStyle/>
          <a:p>
            <a:r>
              <a:rPr lang="zh-CN" altLang="en-US" dirty="0">
                <a:solidFill>
                  <a:schemeClr val="tx1">
                    <a:lumMod val="75000"/>
                    <a:lumOff val="25000"/>
                  </a:schemeClr>
                </a:solidFill>
                <a:latin typeface="微软雅黑" pitchFamily="34" charset="-122"/>
                <a:ea typeface="微软雅黑" pitchFamily="34" charset="-122"/>
              </a:rPr>
              <a:t>结合经纬过滤空白条目</a:t>
            </a:r>
          </a:p>
        </p:txBody>
      </p:sp>
      <p:sp>
        <p:nvSpPr>
          <p:cNvPr id="116" name="文本框 115"/>
          <p:cNvSpPr txBox="1"/>
          <p:nvPr/>
        </p:nvSpPr>
        <p:spPr>
          <a:xfrm>
            <a:off x="3801532" y="1860706"/>
            <a:ext cx="1721498" cy="369332"/>
          </a:xfrm>
          <a:prstGeom prst="rect">
            <a:avLst/>
          </a:prstGeom>
          <a:noFill/>
        </p:spPr>
        <p:txBody>
          <a:bodyPr wrap="square" rtlCol="0">
            <a:spAutoFit/>
          </a:bodyPr>
          <a:lstStyle/>
          <a:p>
            <a:r>
              <a:rPr lang="zh-CN" altLang="en-US" dirty="0">
                <a:solidFill>
                  <a:schemeClr val="tx1">
                    <a:lumMod val="75000"/>
                    <a:lumOff val="25000"/>
                  </a:schemeClr>
                </a:solidFill>
                <a:latin typeface="微软雅黑" pitchFamily="34" charset="-122"/>
                <a:ea typeface="微软雅黑" pitchFamily="34" charset="-122"/>
              </a:rPr>
              <a:t>过滤特殊条目</a:t>
            </a:r>
          </a:p>
        </p:txBody>
      </p:sp>
      <p:sp>
        <p:nvSpPr>
          <p:cNvPr id="117" name="文本框 116"/>
          <p:cNvSpPr txBox="1"/>
          <p:nvPr/>
        </p:nvSpPr>
        <p:spPr>
          <a:xfrm>
            <a:off x="3559848" y="3428564"/>
            <a:ext cx="2024305" cy="369332"/>
          </a:xfrm>
          <a:prstGeom prst="rect">
            <a:avLst/>
          </a:prstGeom>
          <a:noFill/>
        </p:spPr>
        <p:txBody>
          <a:bodyPr wrap="square" rtlCol="0">
            <a:spAutoFit/>
          </a:bodyPr>
          <a:lstStyle/>
          <a:p>
            <a:pPr algn="ctr"/>
            <a:r>
              <a:rPr lang="zh-CN" altLang="en-US" dirty="0">
                <a:solidFill>
                  <a:schemeClr val="tx1">
                    <a:lumMod val="75000"/>
                    <a:lumOff val="25000"/>
                  </a:schemeClr>
                </a:solidFill>
                <a:latin typeface="微软雅黑" pitchFamily="34" charset="-122"/>
                <a:ea typeface="微软雅黑" pitchFamily="34" charset="-122"/>
              </a:rPr>
              <a:t>过滤不规范数据</a:t>
            </a:r>
          </a:p>
        </p:txBody>
      </p:sp>
      <p:sp>
        <p:nvSpPr>
          <p:cNvPr id="118" name="文本框 117"/>
          <p:cNvSpPr txBox="1"/>
          <p:nvPr/>
        </p:nvSpPr>
        <p:spPr>
          <a:xfrm>
            <a:off x="6204149" y="1860706"/>
            <a:ext cx="1586059" cy="369332"/>
          </a:xfrm>
          <a:prstGeom prst="rect">
            <a:avLst/>
          </a:prstGeom>
          <a:noFill/>
        </p:spPr>
        <p:txBody>
          <a:bodyPr wrap="square" rtlCol="0">
            <a:spAutoFit/>
          </a:bodyPr>
          <a:lstStyle/>
          <a:p>
            <a:r>
              <a:rPr lang="zh-CN" altLang="en-US" dirty="0">
                <a:solidFill>
                  <a:schemeClr val="tx1">
                    <a:lumMod val="75000"/>
                    <a:lumOff val="25000"/>
                  </a:schemeClr>
                </a:solidFill>
                <a:latin typeface="微软雅黑" pitchFamily="34" charset="-122"/>
                <a:ea typeface="微软雅黑" pitchFamily="34" charset="-122"/>
              </a:rPr>
              <a:t>过滤空白条目</a:t>
            </a:r>
          </a:p>
        </p:txBody>
      </p:sp>
      <p:sp>
        <p:nvSpPr>
          <p:cNvPr id="119" name="文本框 118"/>
          <p:cNvSpPr txBox="1"/>
          <p:nvPr/>
        </p:nvSpPr>
        <p:spPr>
          <a:xfrm>
            <a:off x="6296025" y="3434037"/>
            <a:ext cx="1339922" cy="369332"/>
          </a:xfrm>
          <a:prstGeom prst="rect">
            <a:avLst/>
          </a:prstGeom>
          <a:noFill/>
        </p:spPr>
        <p:txBody>
          <a:bodyPr wrap="square" rtlCol="0">
            <a:spAutoFit/>
          </a:bodyPr>
          <a:lstStyle/>
          <a:p>
            <a:r>
              <a:rPr lang="zh-CN" altLang="en-US" dirty="0">
                <a:solidFill>
                  <a:schemeClr val="tx1">
                    <a:lumMod val="75000"/>
                    <a:lumOff val="25000"/>
                  </a:schemeClr>
                </a:solidFill>
                <a:latin typeface="微软雅黑" pitchFamily="34" charset="-122"/>
                <a:ea typeface="微软雅黑" pitchFamily="34" charset="-122"/>
              </a:rPr>
              <a:t>转换时间戳</a:t>
            </a:r>
          </a:p>
        </p:txBody>
      </p:sp>
      <p:cxnSp>
        <p:nvCxnSpPr>
          <p:cNvPr id="120" name="直接连接符 119"/>
          <p:cNvCxnSpPr/>
          <p:nvPr/>
        </p:nvCxnSpPr>
        <p:spPr>
          <a:xfrm>
            <a:off x="1900709" y="2432457"/>
            <a:ext cx="618173" cy="0"/>
          </a:xfrm>
          <a:prstGeom prst="line">
            <a:avLst/>
          </a:prstGeom>
          <a:ln w="444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a:off x="1900709" y="3985511"/>
            <a:ext cx="618173" cy="0"/>
          </a:xfrm>
          <a:prstGeom prst="line">
            <a:avLst/>
          </a:prstGeom>
          <a:ln w="444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a:off x="4262909" y="2432457"/>
            <a:ext cx="618173" cy="0"/>
          </a:xfrm>
          <a:prstGeom prst="line">
            <a:avLst/>
          </a:prstGeom>
          <a:ln w="444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a:off x="4262909" y="3985511"/>
            <a:ext cx="618173" cy="0"/>
          </a:xfrm>
          <a:prstGeom prst="line">
            <a:avLst/>
          </a:prstGeom>
          <a:ln w="444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6625109" y="2432457"/>
            <a:ext cx="618173" cy="0"/>
          </a:xfrm>
          <a:prstGeom prst="line">
            <a:avLst/>
          </a:prstGeom>
          <a:ln w="444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a:off x="6625109" y="3985511"/>
            <a:ext cx="618173" cy="0"/>
          </a:xfrm>
          <a:prstGeom prst="line">
            <a:avLst/>
          </a:prstGeom>
          <a:ln w="444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6" name="TextBox 24">
            <a:extLst>
              <a:ext uri="{FF2B5EF4-FFF2-40B4-BE49-F238E27FC236}">
                <a16:creationId xmlns:a16="http://schemas.microsoft.com/office/drawing/2014/main" id="{B6A74DA3-B770-4656-817C-262974E1CD7C}"/>
              </a:ext>
            </a:extLst>
          </p:cNvPr>
          <p:cNvSpPr txBox="1"/>
          <p:nvPr/>
        </p:nvSpPr>
        <p:spPr>
          <a:xfrm>
            <a:off x="3648797" y="291918"/>
            <a:ext cx="1977949" cy="619641"/>
          </a:xfrm>
          <a:prstGeom prst="rect">
            <a:avLst/>
          </a:prstGeom>
          <a:noFill/>
        </p:spPr>
        <p:txBody>
          <a:bodyPr wrap="none" lIns="65010" tIns="32504" rIns="65010" bIns="32504" rtlCol="0">
            <a:spAutoFit/>
          </a:bodyPr>
          <a:lstStyle/>
          <a:p>
            <a:r>
              <a:rPr lang="zh-CN" altLang="en-US" sz="3600" dirty="0">
                <a:solidFill>
                  <a:schemeClr val="tx1">
                    <a:lumMod val="65000"/>
                    <a:lumOff val="35000"/>
                  </a:schemeClr>
                </a:solidFill>
                <a:ea typeface="微软雅黑" panose="020B0503020204020204" pitchFamily="34" charset="-122"/>
              </a:rPr>
              <a:t>技术实现</a:t>
            </a:r>
          </a:p>
        </p:txBody>
      </p:sp>
      <p:sp>
        <p:nvSpPr>
          <p:cNvPr id="87" name="右箭头 86"/>
          <p:cNvSpPr/>
          <p:nvPr/>
        </p:nvSpPr>
        <p:spPr>
          <a:xfrm>
            <a:off x="2686050" y="988744"/>
            <a:ext cx="1104900" cy="3838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右箭头 128"/>
          <p:cNvSpPr/>
          <p:nvPr/>
        </p:nvSpPr>
        <p:spPr>
          <a:xfrm>
            <a:off x="5191125" y="1015898"/>
            <a:ext cx="1104900" cy="3838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右箭头 129"/>
          <p:cNvSpPr/>
          <p:nvPr/>
        </p:nvSpPr>
        <p:spPr>
          <a:xfrm rot="5400000">
            <a:off x="7534367" y="2624828"/>
            <a:ext cx="1104900" cy="3838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1" name="右箭头 130"/>
          <p:cNvSpPr/>
          <p:nvPr/>
        </p:nvSpPr>
        <p:spPr>
          <a:xfrm rot="10800000">
            <a:off x="5191125" y="4292618"/>
            <a:ext cx="1104900" cy="3838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右箭头 131"/>
          <p:cNvSpPr/>
          <p:nvPr/>
        </p:nvSpPr>
        <p:spPr>
          <a:xfrm rot="10800000">
            <a:off x="2800348" y="4292618"/>
            <a:ext cx="1104900" cy="3838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47310092"/>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20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nodeType="withEffect">
                                  <p:stCondLst>
                                    <p:cond delay="400"/>
                                  </p:stCondLst>
                                  <p:childTnLst>
                                    <p:set>
                                      <p:cBhvr>
                                        <p:cTn id="16" dur="1" fill="hold">
                                          <p:stCondLst>
                                            <p:cond delay="0"/>
                                          </p:stCondLst>
                                        </p:cTn>
                                        <p:tgtEl>
                                          <p:spTgt spid="4"/>
                                        </p:tgtEl>
                                        <p:attrNameLst>
                                          <p:attrName>style.visibility</p:attrName>
                                        </p:attrNameLst>
                                      </p:cBhvr>
                                      <p:to>
                                        <p:strVal val="visible"/>
                                      </p:to>
                                    </p:set>
                                    <p:anim calcmode="lin" valueType="num">
                                      <p:cBhvr>
                                        <p:cTn id="17" dur="500" fill="hold"/>
                                        <p:tgtEl>
                                          <p:spTgt spid="4"/>
                                        </p:tgtEl>
                                        <p:attrNameLst>
                                          <p:attrName>ppt_w</p:attrName>
                                        </p:attrNameLst>
                                      </p:cBhvr>
                                      <p:tavLst>
                                        <p:tav tm="0">
                                          <p:val>
                                            <p:fltVal val="0"/>
                                          </p:val>
                                        </p:tav>
                                        <p:tav tm="100000">
                                          <p:val>
                                            <p:strVal val="#ppt_w"/>
                                          </p:val>
                                        </p:tav>
                                      </p:tavLst>
                                    </p:anim>
                                    <p:anim calcmode="lin" valueType="num">
                                      <p:cBhvr>
                                        <p:cTn id="18" dur="500" fill="hold"/>
                                        <p:tgtEl>
                                          <p:spTgt spid="4"/>
                                        </p:tgtEl>
                                        <p:attrNameLst>
                                          <p:attrName>ppt_h</p:attrName>
                                        </p:attrNameLst>
                                      </p:cBhvr>
                                      <p:tavLst>
                                        <p:tav tm="0">
                                          <p:val>
                                            <p:fltVal val="0"/>
                                          </p:val>
                                        </p:tav>
                                        <p:tav tm="100000">
                                          <p:val>
                                            <p:strVal val="#ppt_h"/>
                                          </p:val>
                                        </p:tav>
                                      </p:tavLst>
                                    </p:anim>
                                    <p:animEffect transition="in" filter="fade">
                                      <p:cBhvr>
                                        <p:cTn id="19" dur="500"/>
                                        <p:tgtEl>
                                          <p:spTgt spid="4"/>
                                        </p:tgtEl>
                                      </p:cBhvr>
                                    </p:animEffect>
                                  </p:childTnLst>
                                </p:cTn>
                              </p:par>
                              <p:par>
                                <p:cTn id="20" presetID="53" presetClass="entr" presetSubtype="16" fill="hold" nodeType="withEffect">
                                  <p:stCondLst>
                                    <p:cond delay="600"/>
                                  </p:stCondLst>
                                  <p:childTnLst>
                                    <p:set>
                                      <p:cBhvr>
                                        <p:cTn id="21" dur="1" fill="hold">
                                          <p:stCondLst>
                                            <p:cond delay="0"/>
                                          </p:stCondLst>
                                        </p:cTn>
                                        <p:tgtEl>
                                          <p:spTgt spid="7"/>
                                        </p:tgtEl>
                                        <p:attrNameLst>
                                          <p:attrName>style.visibility</p:attrName>
                                        </p:attrNameLst>
                                      </p:cBhvr>
                                      <p:to>
                                        <p:strVal val="visible"/>
                                      </p:to>
                                    </p:set>
                                    <p:anim calcmode="lin" valueType="num">
                                      <p:cBhvr>
                                        <p:cTn id="22" dur="500" fill="hold"/>
                                        <p:tgtEl>
                                          <p:spTgt spid="7"/>
                                        </p:tgtEl>
                                        <p:attrNameLst>
                                          <p:attrName>ppt_w</p:attrName>
                                        </p:attrNameLst>
                                      </p:cBhvr>
                                      <p:tavLst>
                                        <p:tav tm="0">
                                          <p:val>
                                            <p:fltVal val="0"/>
                                          </p:val>
                                        </p:tav>
                                        <p:tav tm="100000">
                                          <p:val>
                                            <p:strVal val="#ppt_w"/>
                                          </p:val>
                                        </p:tav>
                                      </p:tavLst>
                                    </p:anim>
                                    <p:anim calcmode="lin" valueType="num">
                                      <p:cBhvr>
                                        <p:cTn id="23" dur="500" fill="hold"/>
                                        <p:tgtEl>
                                          <p:spTgt spid="7"/>
                                        </p:tgtEl>
                                        <p:attrNameLst>
                                          <p:attrName>ppt_h</p:attrName>
                                        </p:attrNameLst>
                                      </p:cBhvr>
                                      <p:tavLst>
                                        <p:tav tm="0">
                                          <p:val>
                                            <p:fltVal val="0"/>
                                          </p:val>
                                        </p:tav>
                                        <p:tav tm="100000">
                                          <p:val>
                                            <p:strVal val="#ppt_h"/>
                                          </p:val>
                                        </p:tav>
                                      </p:tavLst>
                                    </p:anim>
                                    <p:animEffect transition="in" filter="fade">
                                      <p:cBhvr>
                                        <p:cTn id="24" dur="500"/>
                                        <p:tgtEl>
                                          <p:spTgt spid="7"/>
                                        </p:tgtEl>
                                      </p:cBhvr>
                                    </p:animEffect>
                                  </p:childTnLst>
                                </p:cTn>
                              </p:par>
                              <p:par>
                                <p:cTn id="25" presetID="53" presetClass="entr" presetSubtype="16" fill="hold" nodeType="withEffect">
                                  <p:stCondLst>
                                    <p:cond delay="800"/>
                                  </p:stCondLst>
                                  <p:childTnLst>
                                    <p:set>
                                      <p:cBhvr>
                                        <p:cTn id="26" dur="1" fill="hold">
                                          <p:stCondLst>
                                            <p:cond delay="0"/>
                                          </p:stCondLst>
                                        </p:cTn>
                                        <p:tgtEl>
                                          <p:spTgt spid="10"/>
                                        </p:tgtEl>
                                        <p:attrNameLst>
                                          <p:attrName>style.visibility</p:attrName>
                                        </p:attrNameLst>
                                      </p:cBhvr>
                                      <p:to>
                                        <p:strVal val="visible"/>
                                      </p:to>
                                    </p:set>
                                    <p:anim calcmode="lin" valueType="num">
                                      <p:cBhvr>
                                        <p:cTn id="27" dur="500" fill="hold"/>
                                        <p:tgtEl>
                                          <p:spTgt spid="10"/>
                                        </p:tgtEl>
                                        <p:attrNameLst>
                                          <p:attrName>ppt_w</p:attrName>
                                        </p:attrNameLst>
                                      </p:cBhvr>
                                      <p:tavLst>
                                        <p:tav tm="0">
                                          <p:val>
                                            <p:fltVal val="0"/>
                                          </p:val>
                                        </p:tav>
                                        <p:tav tm="100000">
                                          <p:val>
                                            <p:strVal val="#ppt_w"/>
                                          </p:val>
                                        </p:tav>
                                      </p:tavLst>
                                    </p:anim>
                                    <p:anim calcmode="lin" valueType="num">
                                      <p:cBhvr>
                                        <p:cTn id="28" dur="500" fill="hold"/>
                                        <p:tgtEl>
                                          <p:spTgt spid="10"/>
                                        </p:tgtEl>
                                        <p:attrNameLst>
                                          <p:attrName>ppt_h</p:attrName>
                                        </p:attrNameLst>
                                      </p:cBhvr>
                                      <p:tavLst>
                                        <p:tav tm="0">
                                          <p:val>
                                            <p:fltVal val="0"/>
                                          </p:val>
                                        </p:tav>
                                        <p:tav tm="100000">
                                          <p:val>
                                            <p:strVal val="#ppt_h"/>
                                          </p:val>
                                        </p:tav>
                                      </p:tavLst>
                                    </p:anim>
                                    <p:animEffect transition="in" filter="fade">
                                      <p:cBhvr>
                                        <p:cTn id="29" dur="500"/>
                                        <p:tgtEl>
                                          <p:spTgt spid="10"/>
                                        </p:tgtEl>
                                      </p:cBhvr>
                                    </p:animEffect>
                                  </p:childTnLst>
                                </p:cTn>
                              </p:par>
                              <p:par>
                                <p:cTn id="30" presetID="53" presetClass="entr" presetSubtype="16" fill="hold" nodeType="withEffect">
                                  <p:stCondLst>
                                    <p:cond delay="1000"/>
                                  </p:stCondLst>
                                  <p:childTnLst>
                                    <p:set>
                                      <p:cBhvr>
                                        <p:cTn id="31" dur="1" fill="hold">
                                          <p:stCondLst>
                                            <p:cond delay="0"/>
                                          </p:stCondLst>
                                        </p:cTn>
                                        <p:tgtEl>
                                          <p:spTgt spid="13"/>
                                        </p:tgtEl>
                                        <p:attrNameLst>
                                          <p:attrName>style.visibility</p:attrName>
                                        </p:attrNameLst>
                                      </p:cBhvr>
                                      <p:to>
                                        <p:strVal val="visible"/>
                                      </p:to>
                                    </p:set>
                                    <p:anim calcmode="lin" valueType="num">
                                      <p:cBhvr>
                                        <p:cTn id="32" dur="500" fill="hold"/>
                                        <p:tgtEl>
                                          <p:spTgt spid="13"/>
                                        </p:tgtEl>
                                        <p:attrNameLst>
                                          <p:attrName>ppt_w</p:attrName>
                                        </p:attrNameLst>
                                      </p:cBhvr>
                                      <p:tavLst>
                                        <p:tav tm="0">
                                          <p:val>
                                            <p:fltVal val="0"/>
                                          </p:val>
                                        </p:tav>
                                        <p:tav tm="100000">
                                          <p:val>
                                            <p:strVal val="#ppt_w"/>
                                          </p:val>
                                        </p:tav>
                                      </p:tavLst>
                                    </p:anim>
                                    <p:anim calcmode="lin" valueType="num">
                                      <p:cBhvr>
                                        <p:cTn id="33" dur="500" fill="hold"/>
                                        <p:tgtEl>
                                          <p:spTgt spid="13"/>
                                        </p:tgtEl>
                                        <p:attrNameLst>
                                          <p:attrName>ppt_h</p:attrName>
                                        </p:attrNameLst>
                                      </p:cBhvr>
                                      <p:tavLst>
                                        <p:tav tm="0">
                                          <p:val>
                                            <p:fltVal val="0"/>
                                          </p:val>
                                        </p:tav>
                                        <p:tav tm="100000">
                                          <p:val>
                                            <p:strVal val="#ppt_h"/>
                                          </p:val>
                                        </p:tav>
                                      </p:tavLst>
                                    </p:anim>
                                    <p:animEffect transition="in" filter="fade">
                                      <p:cBhvr>
                                        <p:cTn id="34" dur="500"/>
                                        <p:tgtEl>
                                          <p:spTgt spid="13"/>
                                        </p:tgtEl>
                                      </p:cBhvr>
                                    </p:animEffect>
                                  </p:childTnLst>
                                </p:cTn>
                              </p:par>
                              <p:par>
                                <p:cTn id="35" presetID="53" presetClass="entr" presetSubtype="16" fill="hold" grpId="0" nodeType="withEffect">
                                  <p:stCondLst>
                                    <p:cond delay="0"/>
                                  </p:stCondLst>
                                  <p:iterate type="lt">
                                    <p:tmPct val="10000"/>
                                  </p:iterate>
                                  <p:childTnLst>
                                    <p:set>
                                      <p:cBhvr>
                                        <p:cTn id="36" dur="1" fill="hold">
                                          <p:stCondLst>
                                            <p:cond delay="0"/>
                                          </p:stCondLst>
                                        </p:cTn>
                                        <p:tgtEl>
                                          <p:spTgt spid="114"/>
                                        </p:tgtEl>
                                        <p:attrNameLst>
                                          <p:attrName>style.visibility</p:attrName>
                                        </p:attrNameLst>
                                      </p:cBhvr>
                                      <p:to>
                                        <p:strVal val="visible"/>
                                      </p:to>
                                    </p:set>
                                    <p:anim calcmode="lin" valueType="num">
                                      <p:cBhvr>
                                        <p:cTn id="37" dur="500" fill="hold"/>
                                        <p:tgtEl>
                                          <p:spTgt spid="114"/>
                                        </p:tgtEl>
                                        <p:attrNameLst>
                                          <p:attrName>ppt_w</p:attrName>
                                        </p:attrNameLst>
                                      </p:cBhvr>
                                      <p:tavLst>
                                        <p:tav tm="0">
                                          <p:val>
                                            <p:fltVal val="0"/>
                                          </p:val>
                                        </p:tav>
                                        <p:tav tm="100000">
                                          <p:val>
                                            <p:strVal val="#ppt_w"/>
                                          </p:val>
                                        </p:tav>
                                      </p:tavLst>
                                    </p:anim>
                                    <p:anim calcmode="lin" valueType="num">
                                      <p:cBhvr>
                                        <p:cTn id="38" dur="500" fill="hold"/>
                                        <p:tgtEl>
                                          <p:spTgt spid="114"/>
                                        </p:tgtEl>
                                        <p:attrNameLst>
                                          <p:attrName>ppt_h</p:attrName>
                                        </p:attrNameLst>
                                      </p:cBhvr>
                                      <p:tavLst>
                                        <p:tav tm="0">
                                          <p:val>
                                            <p:fltVal val="0"/>
                                          </p:val>
                                        </p:tav>
                                        <p:tav tm="100000">
                                          <p:val>
                                            <p:strVal val="#ppt_h"/>
                                          </p:val>
                                        </p:tav>
                                      </p:tavLst>
                                    </p:anim>
                                    <p:animEffect transition="in" filter="fade">
                                      <p:cBhvr>
                                        <p:cTn id="39" dur="500"/>
                                        <p:tgtEl>
                                          <p:spTgt spid="114"/>
                                        </p:tgtEl>
                                      </p:cBhvr>
                                    </p:animEffect>
                                  </p:childTnLst>
                                </p:cTn>
                              </p:par>
                              <p:par>
                                <p:cTn id="40" presetID="16" presetClass="entr" presetSubtype="37" fill="hold" nodeType="withEffect">
                                  <p:stCondLst>
                                    <p:cond delay="0"/>
                                  </p:stCondLst>
                                  <p:childTnLst>
                                    <p:set>
                                      <p:cBhvr>
                                        <p:cTn id="41" dur="1" fill="hold">
                                          <p:stCondLst>
                                            <p:cond delay="0"/>
                                          </p:stCondLst>
                                        </p:cTn>
                                        <p:tgtEl>
                                          <p:spTgt spid="120"/>
                                        </p:tgtEl>
                                        <p:attrNameLst>
                                          <p:attrName>style.visibility</p:attrName>
                                        </p:attrNameLst>
                                      </p:cBhvr>
                                      <p:to>
                                        <p:strVal val="visible"/>
                                      </p:to>
                                    </p:set>
                                    <p:animEffect transition="in" filter="barn(outVertical)">
                                      <p:cBhvr>
                                        <p:cTn id="42" dur="500"/>
                                        <p:tgtEl>
                                          <p:spTgt spid="120"/>
                                        </p:tgtEl>
                                      </p:cBhvr>
                                    </p:animEffect>
                                  </p:childTnLst>
                                </p:cTn>
                              </p:par>
                              <p:par>
                                <p:cTn id="43" presetID="53" presetClass="entr" presetSubtype="16" fill="hold" grpId="0" nodeType="withEffect">
                                  <p:stCondLst>
                                    <p:cond delay="0"/>
                                  </p:stCondLst>
                                  <p:iterate type="lt">
                                    <p:tmPct val="10000"/>
                                  </p:iterate>
                                  <p:childTnLst>
                                    <p:set>
                                      <p:cBhvr>
                                        <p:cTn id="44" dur="1" fill="hold">
                                          <p:stCondLst>
                                            <p:cond delay="0"/>
                                          </p:stCondLst>
                                        </p:cTn>
                                        <p:tgtEl>
                                          <p:spTgt spid="116"/>
                                        </p:tgtEl>
                                        <p:attrNameLst>
                                          <p:attrName>style.visibility</p:attrName>
                                        </p:attrNameLst>
                                      </p:cBhvr>
                                      <p:to>
                                        <p:strVal val="visible"/>
                                      </p:to>
                                    </p:set>
                                    <p:anim calcmode="lin" valueType="num">
                                      <p:cBhvr>
                                        <p:cTn id="45" dur="500" fill="hold"/>
                                        <p:tgtEl>
                                          <p:spTgt spid="116"/>
                                        </p:tgtEl>
                                        <p:attrNameLst>
                                          <p:attrName>ppt_w</p:attrName>
                                        </p:attrNameLst>
                                      </p:cBhvr>
                                      <p:tavLst>
                                        <p:tav tm="0">
                                          <p:val>
                                            <p:fltVal val="0"/>
                                          </p:val>
                                        </p:tav>
                                        <p:tav tm="100000">
                                          <p:val>
                                            <p:strVal val="#ppt_w"/>
                                          </p:val>
                                        </p:tav>
                                      </p:tavLst>
                                    </p:anim>
                                    <p:anim calcmode="lin" valueType="num">
                                      <p:cBhvr>
                                        <p:cTn id="46" dur="500" fill="hold"/>
                                        <p:tgtEl>
                                          <p:spTgt spid="116"/>
                                        </p:tgtEl>
                                        <p:attrNameLst>
                                          <p:attrName>ppt_h</p:attrName>
                                        </p:attrNameLst>
                                      </p:cBhvr>
                                      <p:tavLst>
                                        <p:tav tm="0">
                                          <p:val>
                                            <p:fltVal val="0"/>
                                          </p:val>
                                        </p:tav>
                                        <p:tav tm="100000">
                                          <p:val>
                                            <p:strVal val="#ppt_h"/>
                                          </p:val>
                                        </p:tav>
                                      </p:tavLst>
                                    </p:anim>
                                    <p:animEffect transition="in" filter="fade">
                                      <p:cBhvr>
                                        <p:cTn id="47" dur="500"/>
                                        <p:tgtEl>
                                          <p:spTgt spid="116"/>
                                        </p:tgtEl>
                                      </p:cBhvr>
                                    </p:animEffect>
                                  </p:childTnLst>
                                </p:cTn>
                              </p:par>
                              <p:par>
                                <p:cTn id="48" presetID="16" presetClass="entr" presetSubtype="37" fill="hold" nodeType="withEffect">
                                  <p:stCondLst>
                                    <p:cond delay="0"/>
                                  </p:stCondLst>
                                  <p:childTnLst>
                                    <p:set>
                                      <p:cBhvr>
                                        <p:cTn id="49" dur="1" fill="hold">
                                          <p:stCondLst>
                                            <p:cond delay="0"/>
                                          </p:stCondLst>
                                        </p:cTn>
                                        <p:tgtEl>
                                          <p:spTgt spid="122"/>
                                        </p:tgtEl>
                                        <p:attrNameLst>
                                          <p:attrName>style.visibility</p:attrName>
                                        </p:attrNameLst>
                                      </p:cBhvr>
                                      <p:to>
                                        <p:strVal val="visible"/>
                                      </p:to>
                                    </p:set>
                                    <p:animEffect transition="in" filter="barn(outVertical)">
                                      <p:cBhvr>
                                        <p:cTn id="50" dur="500"/>
                                        <p:tgtEl>
                                          <p:spTgt spid="122"/>
                                        </p:tgtEl>
                                      </p:cBhvr>
                                    </p:animEffect>
                                  </p:childTnLst>
                                </p:cTn>
                              </p:par>
                              <p:par>
                                <p:cTn id="51" presetID="53" presetClass="entr" presetSubtype="16" fill="hold" grpId="0" nodeType="withEffect">
                                  <p:stCondLst>
                                    <p:cond delay="0"/>
                                  </p:stCondLst>
                                  <p:iterate type="lt">
                                    <p:tmPct val="10000"/>
                                  </p:iterate>
                                  <p:childTnLst>
                                    <p:set>
                                      <p:cBhvr>
                                        <p:cTn id="52" dur="1" fill="hold">
                                          <p:stCondLst>
                                            <p:cond delay="0"/>
                                          </p:stCondLst>
                                        </p:cTn>
                                        <p:tgtEl>
                                          <p:spTgt spid="118"/>
                                        </p:tgtEl>
                                        <p:attrNameLst>
                                          <p:attrName>style.visibility</p:attrName>
                                        </p:attrNameLst>
                                      </p:cBhvr>
                                      <p:to>
                                        <p:strVal val="visible"/>
                                      </p:to>
                                    </p:set>
                                    <p:anim calcmode="lin" valueType="num">
                                      <p:cBhvr>
                                        <p:cTn id="53" dur="500" fill="hold"/>
                                        <p:tgtEl>
                                          <p:spTgt spid="118"/>
                                        </p:tgtEl>
                                        <p:attrNameLst>
                                          <p:attrName>ppt_w</p:attrName>
                                        </p:attrNameLst>
                                      </p:cBhvr>
                                      <p:tavLst>
                                        <p:tav tm="0">
                                          <p:val>
                                            <p:fltVal val="0"/>
                                          </p:val>
                                        </p:tav>
                                        <p:tav tm="100000">
                                          <p:val>
                                            <p:strVal val="#ppt_w"/>
                                          </p:val>
                                        </p:tav>
                                      </p:tavLst>
                                    </p:anim>
                                    <p:anim calcmode="lin" valueType="num">
                                      <p:cBhvr>
                                        <p:cTn id="54" dur="500" fill="hold"/>
                                        <p:tgtEl>
                                          <p:spTgt spid="118"/>
                                        </p:tgtEl>
                                        <p:attrNameLst>
                                          <p:attrName>ppt_h</p:attrName>
                                        </p:attrNameLst>
                                      </p:cBhvr>
                                      <p:tavLst>
                                        <p:tav tm="0">
                                          <p:val>
                                            <p:fltVal val="0"/>
                                          </p:val>
                                        </p:tav>
                                        <p:tav tm="100000">
                                          <p:val>
                                            <p:strVal val="#ppt_h"/>
                                          </p:val>
                                        </p:tav>
                                      </p:tavLst>
                                    </p:anim>
                                    <p:animEffect transition="in" filter="fade">
                                      <p:cBhvr>
                                        <p:cTn id="55" dur="500"/>
                                        <p:tgtEl>
                                          <p:spTgt spid="118"/>
                                        </p:tgtEl>
                                      </p:cBhvr>
                                    </p:animEffect>
                                  </p:childTnLst>
                                </p:cTn>
                              </p:par>
                              <p:par>
                                <p:cTn id="56" presetID="16" presetClass="entr" presetSubtype="37" fill="hold" nodeType="withEffect">
                                  <p:stCondLst>
                                    <p:cond delay="0"/>
                                  </p:stCondLst>
                                  <p:childTnLst>
                                    <p:set>
                                      <p:cBhvr>
                                        <p:cTn id="57" dur="1" fill="hold">
                                          <p:stCondLst>
                                            <p:cond delay="0"/>
                                          </p:stCondLst>
                                        </p:cTn>
                                        <p:tgtEl>
                                          <p:spTgt spid="124"/>
                                        </p:tgtEl>
                                        <p:attrNameLst>
                                          <p:attrName>style.visibility</p:attrName>
                                        </p:attrNameLst>
                                      </p:cBhvr>
                                      <p:to>
                                        <p:strVal val="visible"/>
                                      </p:to>
                                    </p:set>
                                    <p:animEffect transition="in" filter="barn(outVertical)">
                                      <p:cBhvr>
                                        <p:cTn id="58" dur="500"/>
                                        <p:tgtEl>
                                          <p:spTgt spid="124"/>
                                        </p:tgtEl>
                                      </p:cBhvr>
                                    </p:animEffect>
                                  </p:childTnLst>
                                </p:cTn>
                              </p:par>
                              <p:par>
                                <p:cTn id="59" presetID="53" presetClass="entr" presetSubtype="16" fill="hold" grpId="0" nodeType="withEffect">
                                  <p:stCondLst>
                                    <p:cond delay="0"/>
                                  </p:stCondLst>
                                  <p:iterate type="lt">
                                    <p:tmPct val="10000"/>
                                  </p:iterate>
                                  <p:childTnLst>
                                    <p:set>
                                      <p:cBhvr>
                                        <p:cTn id="60" dur="1" fill="hold">
                                          <p:stCondLst>
                                            <p:cond delay="0"/>
                                          </p:stCondLst>
                                        </p:cTn>
                                        <p:tgtEl>
                                          <p:spTgt spid="115"/>
                                        </p:tgtEl>
                                        <p:attrNameLst>
                                          <p:attrName>style.visibility</p:attrName>
                                        </p:attrNameLst>
                                      </p:cBhvr>
                                      <p:to>
                                        <p:strVal val="visible"/>
                                      </p:to>
                                    </p:set>
                                    <p:anim calcmode="lin" valueType="num">
                                      <p:cBhvr>
                                        <p:cTn id="61" dur="500" fill="hold"/>
                                        <p:tgtEl>
                                          <p:spTgt spid="115"/>
                                        </p:tgtEl>
                                        <p:attrNameLst>
                                          <p:attrName>ppt_w</p:attrName>
                                        </p:attrNameLst>
                                      </p:cBhvr>
                                      <p:tavLst>
                                        <p:tav tm="0">
                                          <p:val>
                                            <p:fltVal val="0"/>
                                          </p:val>
                                        </p:tav>
                                        <p:tav tm="100000">
                                          <p:val>
                                            <p:strVal val="#ppt_w"/>
                                          </p:val>
                                        </p:tav>
                                      </p:tavLst>
                                    </p:anim>
                                    <p:anim calcmode="lin" valueType="num">
                                      <p:cBhvr>
                                        <p:cTn id="62" dur="500" fill="hold"/>
                                        <p:tgtEl>
                                          <p:spTgt spid="115"/>
                                        </p:tgtEl>
                                        <p:attrNameLst>
                                          <p:attrName>ppt_h</p:attrName>
                                        </p:attrNameLst>
                                      </p:cBhvr>
                                      <p:tavLst>
                                        <p:tav tm="0">
                                          <p:val>
                                            <p:fltVal val="0"/>
                                          </p:val>
                                        </p:tav>
                                        <p:tav tm="100000">
                                          <p:val>
                                            <p:strVal val="#ppt_h"/>
                                          </p:val>
                                        </p:tav>
                                      </p:tavLst>
                                    </p:anim>
                                    <p:animEffect transition="in" filter="fade">
                                      <p:cBhvr>
                                        <p:cTn id="63" dur="500"/>
                                        <p:tgtEl>
                                          <p:spTgt spid="115"/>
                                        </p:tgtEl>
                                      </p:cBhvr>
                                    </p:animEffect>
                                  </p:childTnLst>
                                </p:cTn>
                              </p:par>
                              <p:par>
                                <p:cTn id="64" presetID="16" presetClass="entr" presetSubtype="37" fill="hold" nodeType="withEffect">
                                  <p:stCondLst>
                                    <p:cond delay="0"/>
                                  </p:stCondLst>
                                  <p:childTnLst>
                                    <p:set>
                                      <p:cBhvr>
                                        <p:cTn id="65" dur="1" fill="hold">
                                          <p:stCondLst>
                                            <p:cond delay="0"/>
                                          </p:stCondLst>
                                        </p:cTn>
                                        <p:tgtEl>
                                          <p:spTgt spid="121"/>
                                        </p:tgtEl>
                                        <p:attrNameLst>
                                          <p:attrName>style.visibility</p:attrName>
                                        </p:attrNameLst>
                                      </p:cBhvr>
                                      <p:to>
                                        <p:strVal val="visible"/>
                                      </p:to>
                                    </p:set>
                                    <p:animEffect transition="in" filter="barn(outVertical)">
                                      <p:cBhvr>
                                        <p:cTn id="66" dur="500"/>
                                        <p:tgtEl>
                                          <p:spTgt spid="121"/>
                                        </p:tgtEl>
                                      </p:cBhvr>
                                    </p:animEffect>
                                  </p:childTnLst>
                                </p:cTn>
                              </p:par>
                              <p:par>
                                <p:cTn id="67" presetID="53" presetClass="entr" presetSubtype="16" fill="hold" grpId="0" nodeType="withEffect">
                                  <p:stCondLst>
                                    <p:cond delay="0"/>
                                  </p:stCondLst>
                                  <p:iterate type="lt">
                                    <p:tmPct val="10000"/>
                                  </p:iterate>
                                  <p:childTnLst>
                                    <p:set>
                                      <p:cBhvr>
                                        <p:cTn id="68" dur="1" fill="hold">
                                          <p:stCondLst>
                                            <p:cond delay="0"/>
                                          </p:stCondLst>
                                        </p:cTn>
                                        <p:tgtEl>
                                          <p:spTgt spid="117"/>
                                        </p:tgtEl>
                                        <p:attrNameLst>
                                          <p:attrName>style.visibility</p:attrName>
                                        </p:attrNameLst>
                                      </p:cBhvr>
                                      <p:to>
                                        <p:strVal val="visible"/>
                                      </p:to>
                                    </p:set>
                                    <p:anim calcmode="lin" valueType="num">
                                      <p:cBhvr>
                                        <p:cTn id="69" dur="500" fill="hold"/>
                                        <p:tgtEl>
                                          <p:spTgt spid="117"/>
                                        </p:tgtEl>
                                        <p:attrNameLst>
                                          <p:attrName>ppt_w</p:attrName>
                                        </p:attrNameLst>
                                      </p:cBhvr>
                                      <p:tavLst>
                                        <p:tav tm="0">
                                          <p:val>
                                            <p:fltVal val="0"/>
                                          </p:val>
                                        </p:tav>
                                        <p:tav tm="100000">
                                          <p:val>
                                            <p:strVal val="#ppt_w"/>
                                          </p:val>
                                        </p:tav>
                                      </p:tavLst>
                                    </p:anim>
                                    <p:anim calcmode="lin" valueType="num">
                                      <p:cBhvr>
                                        <p:cTn id="70" dur="500" fill="hold"/>
                                        <p:tgtEl>
                                          <p:spTgt spid="117"/>
                                        </p:tgtEl>
                                        <p:attrNameLst>
                                          <p:attrName>ppt_h</p:attrName>
                                        </p:attrNameLst>
                                      </p:cBhvr>
                                      <p:tavLst>
                                        <p:tav tm="0">
                                          <p:val>
                                            <p:fltVal val="0"/>
                                          </p:val>
                                        </p:tav>
                                        <p:tav tm="100000">
                                          <p:val>
                                            <p:strVal val="#ppt_h"/>
                                          </p:val>
                                        </p:tav>
                                      </p:tavLst>
                                    </p:anim>
                                    <p:animEffect transition="in" filter="fade">
                                      <p:cBhvr>
                                        <p:cTn id="71" dur="500"/>
                                        <p:tgtEl>
                                          <p:spTgt spid="117"/>
                                        </p:tgtEl>
                                      </p:cBhvr>
                                    </p:animEffect>
                                  </p:childTnLst>
                                </p:cTn>
                              </p:par>
                              <p:par>
                                <p:cTn id="72" presetID="16" presetClass="entr" presetSubtype="37" fill="hold" nodeType="withEffect">
                                  <p:stCondLst>
                                    <p:cond delay="0"/>
                                  </p:stCondLst>
                                  <p:childTnLst>
                                    <p:set>
                                      <p:cBhvr>
                                        <p:cTn id="73" dur="1" fill="hold">
                                          <p:stCondLst>
                                            <p:cond delay="0"/>
                                          </p:stCondLst>
                                        </p:cTn>
                                        <p:tgtEl>
                                          <p:spTgt spid="123"/>
                                        </p:tgtEl>
                                        <p:attrNameLst>
                                          <p:attrName>style.visibility</p:attrName>
                                        </p:attrNameLst>
                                      </p:cBhvr>
                                      <p:to>
                                        <p:strVal val="visible"/>
                                      </p:to>
                                    </p:set>
                                    <p:animEffect transition="in" filter="barn(outVertical)">
                                      <p:cBhvr>
                                        <p:cTn id="74" dur="500"/>
                                        <p:tgtEl>
                                          <p:spTgt spid="123"/>
                                        </p:tgtEl>
                                      </p:cBhvr>
                                    </p:animEffect>
                                  </p:childTnLst>
                                </p:cTn>
                              </p:par>
                              <p:par>
                                <p:cTn id="75" presetID="53" presetClass="entr" presetSubtype="16" fill="hold" grpId="0" nodeType="withEffect">
                                  <p:stCondLst>
                                    <p:cond delay="0"/>
                                  </p:stCondLst>
                                  <p:iterate type="lt">
                                    <p:tmPct val="10000"/>
                                  </p:iterate>
                                  <p:childTnLst>
                                    <p:set>
                                      <p:cBhvr>
                                        <p:cTn id="76" dur="1" fill="hold">
                                          <p:stCondLst>
                                            <p:cond delay="0"/>
                                          </p:stCondLst>
                                        </p:cTn>
                                        <p:tgtEl>
                                          <p:spTgt spid="119"/>
                                        </p:tgtEl>
                                        <p:attrNameLst>
                                          <p:attrName>style.visibility</p:attrName>
                                        </p:attrNameLst>
                                      </p:cBhvr>
                                      <p:to>
                                        <p:strVal val="visible"/>
                                      </p:to>
                                    </p:set>
                                    <p:anim calcmode="lin" valueType="num">
                                      <p:cBhvr>
                                        <p:cTn id="77" dur="500" fill="hold"/>
                                        <p:tgtEl>
                                          <p:spTgt spid="119"/>
                                        </p:tgtEl>
                                        <p:attrNameLst>
                                          <p:attrName>ppt_w</p:attrName>
                                        </p:attrNameLst>
                                      </p:cBhvr>
                                      <p:tavLst>
                                        <p:tav tm="0">
                                          <p:val>
                                            <p:fltVal val="0"/>
                                          </p:val>
                                        </p:tav>
                                        <p:tav tm="100000">
                                          <p:val>
                                            <p:strVal val="#ppt_w"/>
                                          </p:val>
                                        </p:tav>
                                      </p:tavLst>
                                    </p:anim>
                                    <p:anim calcmode="lin" valueType="num">
                                      <p:cBhvr>
                                        <p:cTn id="78" dur="500" fill="hold"/>
                                        <p:tgtEl>
                                          <p:spTgt spid="119"/>
                                        </p:tgtEl>
                                        <p:attrNameLst>
                                          <p:attrName>ppt_h</p:attrName>
                                        </p:attrNameLst>
                                      </p:cBhvr>
                                      <p:tavLst>
                                        <p:tav tm="0">
                                          <p:val>
                                            <p:fltVal val="0"/>
                                          </p:val>
                                        </p:tav>
                                        <p:tav tm="100000">
                                          <p:val>
                                            <p:strVal val="#ppt_h"/>
                                          </p:val>
                                        </p:tav>
                                      </p:tavLst>
                                    </p:anim>
                                    <p:animEffect transition="in" filter="fade">
                                      <p:cBhvr>
                                        <p:cTn id="79" dur="500"/>
                                        <p:tgtEl>
                                          <p:spTgt spid="119"/>
                                        </p:tgtEl>
                                      </p:cBhvr>
                                    </p:animEffect>
                                  </p:childTnLst>
                                </p:cTn>
                              </p:par>
                              <p:par>
                                <p:cTn id="80" presetID="16" presetClass="entr" presetSubtype="37" fill="hold" nodeType="withEffect">
                                  <p:stCondLst>
                                    <p:cond delay="0"/>
                                  </p:stCondLst>
                                  <p:childTnLst>
                                    <p:set>
                                      <p:cBhvr>
                                        <p:cTn id="81" dur="1" fill="hold">
                                          <p:stCondLst>
                                            <p:cond delay="0"/>
                                          </p:stCondLst>
                                        </p:cTn>
                                        <p:tgtEl>
                                          <p:spTgt spid="125"/>
                                        </p:tgtEl>
                                        <p:attrNameLst>
                                          <p:attrName>style.visibility</p:attrName>
                                        </p:attrNameLst>
                                      </p:cBhvr>
                                      <p:to>
                                        <p:strVal val="visible"/>
                                      </p:to>
                                    </p:set>
                                    <p:animEffect transition="in" filter="barn(outVertical)">
                                      <p:cBhvr>
                                        <p:cTn id="82" dur="500"/>
                                        <p:tgtEl>
                                          <p:spTgt spid="125"/>
                                        </p:tgtEl>
                                      </p:cBhvr>
                                    </p:animEffect>
                                  </p:childTnLst>
                                </p:cTn>
                              </p:par>
                              <p:par>
                                <p:cTn id="83" presetID="12" presetClass="entr" presetSubtype="1" fill="hold" grpId="0" nodeType="withEffect">
                                  <p:stCondLst>
                                    <p:cond delay="0"/>
                                  </p:stCondLst>
                                  <p:childTnLst>
                                    <p:set>
                                      <p:cBhvr>
                                        <p:cTn id="84" dur="1" fill="hold">
                                          <p:stCondLst>
                                            <p:cond delay="0"/>
                                          </p:stCondLst>
                                        </p:cTn>
                                        <p:tgtEl>
                                          <p:spTgt spid="126"/>
                                        </p:tgtEl>
                                        <p:attrNameLst>
                                          <p:attrName>style.visibility</p:attrName>
                                        </p:attrNameLst>
                                      </p:cBhvr>
                                      <p:to>
                                        <p:strVal val="visible"/>
                                      </p:to>
                                    </p:set>
                                    <p:anim calcmode="lin" valueType="num">
                                      <p:cBhvr additive="base">
                                        <p:cTn id="85" dur="500"/>
                                        <p:tgtEl>
                                          <p:spTgt spid="126"/>
                                        </p:tgtEl>
                                        <p:attrNameLst>
                                          <p:attrName>ppt_y</p:attrName>
                                        </p:attrNameLst>
                                      </p:cBhvr>
                                      <p:tavLst>
                                        <p:tav tm="0">
                                          <p:val>
                                            <p:strVal val="#ppt_y-#ppt_h*1.125000"/>
                                          </p:val>
                                        </p:tav>
                                        <p:tav tm="100000">
                                          <p:val>
                                            <p:strVal val="#ppt_y"/>
                                          </p:val>
                                        </p:tav>
                                      </p:tavLst>
                                    </p:anim>
                                    <p:animEffect transition="in" filter="wipe(down)">
                                      <p:cBhvr>
                                        <p:cTn id="86" dur="500"/>
                                        <p:tgtEl>
                                          <p:spTgt spid="1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 grpId="0"/>
      <p:bldP spid="115" grpId="0"/>
      <p:bldP spid="116" grpId="0"/>
      <p:bldP spid="117" grpId="0"/>
      <p:bldP spid="118" grpId="0"/>
      <p:bldP spid="119" grpId="0"/>
      <p:bldP spid="12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56521" y="1133429"/>
            <a:ext cx="3879584" cy="4129491"/>
          </a:xfrm>
          <a:prstGeom prst="rect">
            <a:avLst/>
          </a:prstGeom>
          <a:noFill/>
          <a:ln>
            <a:solidFill>
              <a:srgbClr val="E8E8E6"/>
            </a:solidFill>
          </a:ln>
        </p:spPr>
        <p:style>
          <a:lnRef idx="2">
            <a:schemeClr val="accent1">
              <a:shade val="50000"/>
            </a:schemeClr>
          </a:lnRef>
          <a:fillRef idx="1">
            <a:schemeClr val="accent1"/>
          </a:fillRef>
          <a:effectRef idx="0">
            <a:schemeClr val="accent1"/>
          </a:effectRef>
          <a:fontRef idx="minor">
            <a:schemeClr val="lt1"/>
          </a:fontRef>
        </p:style>
        <p:txBody>
          <a:bodyPr lIns="68577" tIns="34288" rIns="68577" bIns="34288" rtlCol="0" anchor="ctr"/>
          <a:lstStyle/>
          <a:p>
            <a:pPr algn="ctr"/>
            <a:endParaRPr lang="zh-CN" altLang="en-US"/>
          </a:p>
        </p:txBody>
      </p:sp>
      <p:sp>
        <p:nvSpPr>
          <p:cNvPr id="3" name="AutoShape 12"/>
          <p:cNvSpPr>
            <a:spLocks noChangeArrowheads="1"/>
          </p:cNvSpPr>
          <p:nvPr/>
        </p:nvSpPr>
        <p:spPr bwMode="auto">
          <a:xfrm>
            <a:off x="856521" y="837046"/>
            <a:ext cx="3879584" cy="751216"/>
          </a:xfrm>
          <a:prstGeom prst="homePlate">
            <a:avLst>
              <a:gd name="adj" fmla="val 63872"/>
            </a:avLst>
          </a:prstGeom>
          <a:solidFill>
            <a:schemeClr val="accent1"/>
          </a:solidFill>
          <a:ln w="9525">
            <a:noFill/>
            <a:miter lim="800000"/>
          </a:ln>
        </p:spPr>
        <p:txBody>
          <a:bodyPr wrap="none" lIns="68577" tIns="34288" rIns="68577" bIns="34288" anchor="ctr"/>
          <a:lstStyle/>
          <a:p>
            <a:pPr algn="ctr"/>
            <a:r>
              <a:rPr lang="zh-CN" altLang="en-US" sz="2400" dirty="0">
                <a:solidFill>
                  <a:schemeClr val="bg1"/>
                </a:solidFill>
                <a:latin typeface="微软雅黑" panose="020B0503020204020204" pitchFamily="34" charset="-122"/>
                <a:ea typeface="微软雅黑" panose="020B0503020204020204" pitchFamily="34" charset="-122"/>
              </a:rPr>
              <a:t>出行分析</a:t>
            </a:r>
          </a:p>
        </p:txBody>
      </p:sp>
      <p:sp>
        <p:nvSpPr>
          <p:cNvPr id="4" name="TextBox 3"/>
          <p:cNvSpPr txBox="1"/>
          <p:nvPr/>
        </p:nvSpPr>
        <p:spPr>
          <a:xfrm>
            <a:off x="1007464" y="1636770"/>
            <a:ext cx="3728641" cy="2950034"/>
          </a:xfrm>
          <a:prstGeom prst="rect">
            <a:avLst/>
          </a:prstGeom>
          <a:noFill/>
        </p:spPr>
        <p:txBody>
          <a:bodyPr wrap="square" lIns="68577" tIns="34288" rIns="68577" bIns="34288" rtlCol="0">
            <a:spAutoFit/>
          </a:bodyPr>
          <a:lstStyle/>
          <a:p>
            <a:pPr>
              <a:lnSpc>
                <a:spcPct val="130000"/>
              </a:lnSpc>
            </a:pPr>
            <a:r>
              <a:rPr lang="zh-CN" altLang="en-US" sz="1600" dirty="0">
                <a:latin typeface="微软雅黑" panose="020B0503020204020204" pitchFamily="34" charset="-122"/>
                <a:ea typeface="微软雅黑" panose="020B0503020204020204" pitchFamily="34" charset="-122"/>
              </a:rPr>
              <a:t>分析包括以下三点：</a:t>
            </a:r>
            <a:endParaRPr lang="en-US" altLang="zh-CN" sz="1600" dirty="0">
              <a:latin typeface="微软雅黑" panose="020B0503020204020204" pitchFamily="34" charset="-122"/>
              <a:ea typeface="微软雅黑" panose="020B0503020204020204" pitchFamily="34" charset="-122"/>
            </a:endParaRPr>
          </a:p>
          <a:p>
            <a:pPr>
              <a:lnSpc>
                <a:spcPct val="130000"/>
              </a:lnSpc>
            </a:pPr>
            <a:r>
              <a:rPr lang="en-US" altLang="zh-CN" sz="1600" dirty="0">
                <a:latin typeface="微软雅黑" panose="020B0503020204020204" pitchFamily="34" charset="-122"/>
                <a:ea typeface="微软雅黑" panose="020B0503020204020204" pitchFamily="34" charset="-122"/>
              </a:rPr>
              <a:t>1) </a:t>
            </a:r>
            <a:r>
              <a:rPr lang="zh-CN" altLang="en-US" sz="1600" dirty="0">
                <a:latin typeface="微软雅黑" panose="020B0503020204020204" pitchFamily="34" charset="-122"/>
                <a:ea typeface="微软雅黑" panose="020B0503020204020204" pitchFamily="34" charset="-122"/>
              </a:rPr>
              <a:t>包含出行起点和终点 </a:t>
            </a:r>
          </a:p>
          <a:p>
            <a:pPr>
              <a:lnSpc>
                <a:spcPct val="130000"/>
              </a:lnSpc>
            </a:pPr>
            <a:r>
              <a:rPr lang="en-US" altLang="zh-CN" sz="1600" dirty="0">
                <a:latin typeface="微软雅黑" panose="020B0503020204020204" pitchFamily="34" charset="-122"/>
                <a:ea typeface="微软雅黑" panose="020B0503020204020204" pitchFamily="34" charset="-122"/>
              </a:rPr>
              <a:t>2) </a:t>
            </a:r>
            <a:r>
              <a:rPr lang="zh-CN" altLang="en-US" sz="1600" dirty="0">
                <a:latin typeface="微软雅黑" panose="020B0503020204020204" pitchFamily="34" charset="-122"/>
                <a:ea typeface="微软雅黑" panose="020B0503020204020204" pitchFamily="34" charset="-122"/>
              </a:rPr>
              <a:t>一次出行使用一种或几种交通方式 </a:t>
            </a:r>
          </a:p>
          <a:p>
            <a:pPr>
              <a:lnSpc>
                <a:spcPct val="130000"/>
              </a:lnSpc>
            </a:pPr>
            <a:r>
              <a:rPr lang="en-US" altLang="zh-CN" sz="1600" dirty="0">
                <a:latin typeface="微软雅黑" panose="020B0503020204020204" pitchFamily="34" charset="-122"/>
                <a:ea typeface="微软雅黑" panose="020B0503020204020204" pitchFamily="34" charset="-122"/>
              </a:rPr>
              <a:t>3) </a:t>
            </a:r>
            <a:r>
              <a:rPr lang="zh-CN" altLang="en-US" sz="1600" dirty="0">
                <a:latin typeface="微软雅黑" panose="020B0503020204020204" pitchFamily="34" charset="-122"/>
                <a:ea typeface="微软雅黑" panose="020B0503020204020204" pitchFamily="34" charset="-122"/>
              </a:rPr>
              <a:t>一次出行要达到一定的时间和距离</a:t>
            </a:r>
            <a:endParaRPr lang="en-US" altLang="zh-CN" sz="1600" dirty="0">
              <a:latin typeface="微软雅黑" panose="020B0503020204020204" pitchFamily="34" charset="-122"/>
              <a:ea typeface="微软雅黑" panose="020B0503020204020204" pitchFamily="34" charset="-122"/>
            </a:endParaRPr>
          </a:p>
          <a:p>
            <a:pPr>
              <a:lnSpc>
                <a:spcPct val="130000"/>
              </a:lnSpc>
            </a:pPr>
            <a:r>
              <a:rPr lang="zh-CN" altLang="en-US" sz="1600" dirty="0">
                <a:latin typeface="微软雅黑" panose="020B0503020204020204" pitchFamily="34" charset="-122"/>
                <a:ea typeface="微软雅黑" panose="020B0503020204020204" pitchFamily="34" charset="-122"/>
              </a:rPr>
              <a:t> 两种计算方式：</a:t>
            </a:r>
            <a:endParaRPr lang="en-US" altLang="zh-CN" sz="1600" dirty="0">
              <a:latin typeface="微软雅黑" panose="020B0503020204020204" pitchFamily="34" charset="-122"/>
              <a:ea typeface="微软雅黑" panose="020B0503020204020204" pitchFamily="34" charset="-122"/>
            </a:endParaRPr>
          </a:p>
          <a:p>
            <a:pPr>
              <a:lnSpc>
                <a:spcPct val="130000"/>
              </a:lnSpc>
            </a:pP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）精确计算：将识别出来的出行点和路网匹配计算实际的距离 </a:t>
            </a:r>
          </a:p>
          <a:p>
            <a:pPr>
              <a:lnSpc>
                <a:spcPct val="130000"/>
              </a:lnSpc>
            </a:pPr>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）近似计算：直接计算出行点两点之间的直线距离 </a:t>
            </a:r>
          </a:p>
        </p:txBody>
      </p:sp>
      <p:sp>
        <p:nvSpPr>
          <p:cNvPr id="5" name="矩形 4"/>
          <p:cNvSpPr/>
          <p:nvPr/>
        </p:nvSpPr>
        <p:spPr>
          <a:xfrm>
            <a:off x="4736104" y="1133429"/>
            <a:ext cx="3702913" cy="4129491"/>
          </a:xfrm>
          <a:prstGeom prst="rect">
            <a:avLst/>
          </a:prstGeom>
          <a:noFill/>
          <a:ln>
            <a:solidFill>
              <a:srgbClr val="E8E8E6"/>
            </a:solidFill>
          </a:ln>
        </p:spPr>
        <p:style>
          <a:lnRef idx="2">
            <a:schemeClr val="accent1">
              <a:shade val="50000"/>
            </a:schemeClr>
          </a:lnRef>
          <a:fillRef idx="1">
            <a:schemeClr val="accent1"/>
          </a:fillRef>
          <a:effectRef idx="0">
            <a:schemeClr val="accent1"/>
          </a:effectRef>
          <a:fontRef idx="minor">
            <a:schemeClr val="lt1"/>
          </a:fontRef>
        </p:style>
        <p:txBody>
          <a:bodyPr lIns="68577" tIns="34288" rIns="68577" bIns="34288" rtlCol="0" anchor="ctr"/>
          <a:lstStyle/>
          <a:p>
            <a:pPr algn="ctr"/>
            <a:endParaRPr lang="zh-CN" altLang="en-US"/>
          </a:p>
        </p:txBody>
      </p:sp>
      <p:sp>
        <p:nvSpPr>
          <p:cNvPr id="6" name="AutoShape 12"/>
          <p:cNvSpPr>
            <a:spLocks noChangeArrowheads="1"/>
          </p:cNvSpPr>
          <p:nvPr/>
        </p:nvSpPr>
        <p:spPr bwMode="auto">
          <a:xfrm flipH="1">
            <a:off x="4559434" y="837046"/>
            <a:ext cx="3879584" cy="751216"/>
          </a:xfrm>
          <a:prstGeom prst="homePlate">
            <a:avLst>
              <a:gd name="adj" fmla="val 63872"/>
            </a:avLst>
          </a:prstGeom>
          <a:solidFill>
            <a:schemeClr val="accent2"/>
          </a:solidFill>
          <a:ln w="9525">
            <a:noFill/>
            <a:miter lim="800000"/>
          </a:ln>
        </p:spPr>
        <p:txBody>
          <a:bodyPr wrap="none" lIns="68577" tIns="34288" rIns="68577" bIns="34288" anchor="ctr"/>
          <a:lstStyle/>
          <a:p>
            <a:pPr algn="ctr"/>
            <a:r>
              <a:rPr lang="zh-CN" altLang="en-US" sz="2400" dirty="0">
                <a:solidFill>
                  <a:schemeClr val="bg1"/>
                </a:solidFill>
                <a:latin typeface="微软雅黑" panose="020B0503020204020204" pitchFamily="34" charset="-122"/>
                <a:ea typeface="微软雅黑" panose="020B0503020204020204" pitchFamily="34" charset="-122"/>
              </a:rPr>
              <a:t>驻留分析</a:t>
            </a:r>
          </a:p>
        </p:txBody>
      </p:sp>
      <p:pic>
        <p:nvPicPr>
          <p:cNvPr id="10" name="图片 9"/>
          <p:cNvPicPr/>
          <p:nvPr/>
        </p:nvPicPr>
        <p:blipFill>
          <a:blip r:embed="rId3"/>
          <a:stretch>
            <a:fillRect/>
          </a:stretch>
        </p:blipFill>
        <p:spPr>
          <a:xfrm>
            <a:off x="4736105" y="1636770"/>
            <a:ext cx="4064995" cy="3220980"/>
          </a:xfrm>
          <a:prstGeom prst="rect">
            <a:avLst/>
          </a:prstGeom>
        </p:spPr>
      </p:pic>
      <p:sp>
        <p:nvSpPr>
          <p:cNvPr id="11" name="TextBox 24">
            <a:extLst>
              <a:ext uri="{FF2B5EF4-FFF2-40B4-BE49-F238E27FC236}">
                <a16:creationId xmlns:a16="http://schemas.microsoft.com/office/drawing/2014/main" id="{B6A74DA3-B770-4656-817C-262974E1CD7C}"/>
              </a:ext>
            </a:extLst>
          </p:cNvPr>
          <p:cNvSpPr txBox="1"/>
          <p:nvPr/>
        </p:nvSpPr>
        <p:spPr>
          <a:xfrm>
            <a:off x="3747130" y="217405"/>
            <a:ext cx="1977949" cy="619641"/>
          </a:xfrm>
          <a:prstGeom prst="rect">
            <a:avLst/>
          </a:prstGeom>
          <a:noFill/>
        </p:spPr>
        <p:txBody>
          <a:bodyPr wrap="none" lIns="65010" tIns="32504" rIns="65010" bIns="32504" rtlCol="0">
            <a:spAutoFit/>
          </a:bodyPr>
          <a:lstStyle/>
          <a:p>
            <a:r>
              <a:rPr lang="zh-CN" altLang="en-US" sz="3600" dirty="0">
                <a:solidFill>
                  <a:schemeClr val="tx1">
                    <a:lumMod val="65000"/>
                    <a:lumOff val="35000"/>
                  </a:schemeClr>
                </a:solidFill>
                <a:ea typeface="微软雅黑" panose="020B0503020204020204" pitchFamily="34" charset="-122"/>
              </a:rPr>
              <a:t>数据分析</a:t>
            </a:r>
          </a:p>
        </p:txBody>
      </p:sp>
    </p:spTree>
    <p:extLst>
      <p:ext uri="{BB962C8B-B14F-4D97-AF65-F5344CB8AC3E}">
        <p14:creationId xmlns:p14="http://schemas.microsoft.com/office/powerpoint/2010/main" val="1089836945"/>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up)">
                                      <p:cBhvr>
                                        <p:cTn id="12" dur="500"/>
                                        <p:tgtEl>
                                          <p:spTgt spid="2"/>
                                        </p:tgtEl>
                                      </p:cBhvr>
                                    </p:animEffect>
                                  </p:childTnLst>
                                </p:cTn>
                              </p:par>
                            </p:childTnLst>
                          </p:cTn>
                        </p:par>
                        <p:par>
                          <p:cTn id="13" fill="hold">
                            <p:stCondLst>
                              <p:cond delay="1000"/>
                            </p:stCondLst>
                            <p:childTnLst>
                              <p:par>
                                <p:cTn id="14" presetID="22" presetClass="entr" presetSubtype="8" fill="hold" grpId="0" nodeType="afterEffect">
                                  <p:stCondLst>
                                    <p:cond delay="0"/>
                                  </p:stCondLst>
                                  <p:iterate type="lt">
                                    <p:tmPct val="30000"/>
                                  </p:iterate>
                                  <p:childTnLst>
                                    <p:set>
                                      <p:cBhvr>
                                        <p:cTn id="15" dur="1" fill="hold">
                                          <p:stCondLst>
                                            <p:cond delay="0"/>
                                          </p:stCondLst>
                                        </p:cTn>
                                        <p:tgtEl>
                                          <p:spTgt spid="4"/>
                                        </p:tgtEl>
                                        <p:attrNameLst>
                                          <p:attrName>style.visibility</p:attrName>
                                        </p:attrNameLst>
                                      </p:cBhvr>
                                      <p:to>
                                        <p:strVal val="visible"/>
                                      </p:to>
                                    </p:set>
                                    <p:animEffect transition="in" filter="wipe(left)">
                                      <p:cBhvr>
                                        <p:cTn id="16" dur="100"/>
                                        <p:tgtEl>
                                          <p:spTgt spid="4"/>
                                        </p:tgtEl>
                                      </p:cBhvr>
                                    </p:animEffect>
                                  </p:childTnLst>
                                </p:cTn>
                              </p:par>
                              <p:par>
                                <p:cTn id="17" presetID="36" presetClass="emph" presetSubtype="0" fill="hold" grpId="1" nodeType="withEffect">
                                  <p:stCondLst>
                                    <p:cond delay="0"/>
                                  </p:stCondLst>
                                  <p:iterate type="lt">
                                    <p:tmPct val="30000"/>
                                  </p:iterate>
                                  <p:childTnLst>
                                    <p:animScale>
                                      <p:cBhvr>
                                        <p:cTn id="18" dur="50" autoRev="1" fill="hold">
                                          <p:stCondLst>
                                            <p:cond delay="0"/>
                                          </p:stCondLst>
                                        </p:cTn>
                                        <p:tgtEl>
                                          <p:spTgt spid="4"/>
                                        </p:tgtEl>
                                      </p:cBhvr>
                                      <p:to x="80000" y="100000"/>
                                    </p:animScale>
                                    <p:anim by="(#ppt_w*0.10)" calcmode="lin" valueType="num">
                                      <p:cBhvr>
                                        <p:cTn id="19" dur="50" autoRev="1" fill="hold">
                                          <p:stCondLst>
                                            <p:cond delay="0"/>
                                          </p:stCondLst>
                                        </p:cTn>
                                        <p:tgtEl>
                                          <p:spTgt spid="4"/>
                                        </p:tgtEl>
                                        <p:attrNameLst>
                                          <p:attrName>ppt_x</p:attrName>
                                        </p:attrNameLst>
                                      </p:cBhvr>
                                    </p:anim>
                                    <p:anim by="(-#ppt_w*0.10)" calcmode="lin" valueType="num">
                                      <p:cBhvr>
                                        <p:cTn id="20" dur="50" autoRev="1" fill="hold">
                                          <p:stCondLst>
                                            <p:cond delay="0"/>
                                          </p:stCondLst>
                                        </p:cTn>
                                        <p:tgtEl>
                                          <p:spTgt spid="4"/>
                                        </p:tgtEl>
                                        <p:attrNameLst>
                                          <p:attrName>ppt_y</p:attrName>
                                        </p:attrNameLst>
                                      </p:cBhvr>
                                    </p:anim>
                                    <p:animRot by="-480000">
                                      <p:cBhvr>
                                        <p:cTn id="21" dur="50" autoRev="1" fill="hold">
                                          <p:stCondLst>
                                            <p:cond delay="0"/>
                                          </p:stCondLst>
                                        </p:cTn>
                                        <p:tgtEl>
                                          <p:spTgt spid="4"/>
                                        </p:tgtEl>
                                        <p:attrNameLst>
                                          <p:attrName>r</p:attrName>
                                        </p:attrNameLst>
                                      </p:cBhvr>
                                    </p:animRot>
                                  </p:childTnLst>
                                </p:cTn>
                              </p:par>
                            </p:childTnLst>
                          </p:cTn>
                        </p:par>
                        <p:par>
                          <p:cTn id="22" fill="hold">
                            <p:stCondLst>
                              <p:cond delay="4430"/>
                            </p:stCondLst>
                            <p:childTnLst>
                              <p:par>
                                <p:cTn id="23" presetID="2" presetClass="entr" presetSubtype="2"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fill="hold"/>
                                        <p:tgtEl>
                                          <p:spTgt spid="6"/>
                                        </p:tgtEl>
                                        <p:attrNameLst>
                                          <p:attrName>ppt_x</p:attrName>
                                        </p:attrNameLst>
                                      </p:cBhvr>
                                      <p:tavLst>
                                        <p:tav tm="0">
                                          <p:val>
                                            <p:strVal val="1+#ppt_w/2"/>
                                          </p:val>
                                        </p:tav>
                                        <p:tav tm="100000">
                                          <p:val>
                                            <p:strVal val="#ppt_x"/>
                                          </p:val>
                                        </p:tav>
                                      </p:tavLst>
                                    </p:anim>
                                    <p:anim calcmode="lin" valueType="num">
                                      <p:cBhvr additive="base">
                                        <p:cTn id="26" dur="500" fill="hold"/>
                                        <p:tgtEl>
                                          <p:spTgt spid="6"/>
                                        </p:tgtEl>
                                        <p:attrNameLst>
                                          <p:attrName>ppt_y</p:attrName>
                                        </p:attrNameLst>
                                      </p:cBhvr>
                                      <p:tavLst>
                                        <p:tav tm="0">
                                          <p:val>
                                            <p:strVal val="#ppt_y"/>
                                          </p:val>
                                        </p:tav>
                                        <p:tav tm="100000">
                                          <p:val>
                                            <p:strVal val="#ppt_y"/>
                                          </p:val>
                                        </p:tav>
                                      </p:tavLst>
                                    </p:anim>
                                  </p:childTnLst>
                                </p:cTn>
                              </p:par>
                            </p:childTnLst>
                          </p:cTn>
                        </p:par>
                        <p:par>
                          <p:cTn id="27" fill="hold">
                            <p:stCondLst>
                              <p:cond delay="4930"/>
                            </p:stCondLst>
                            <p:childTnLst>
                              <p:par>
                                <p:cTn id="28" presetID="22" presetClass="entr" presetSubtype="1" fill="hold" grpId="0" nodeType="after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wipe(up)">
                                      <p:cBhvr>
                                        <p:cTn id="30" dur="500"/>
                                        <p:tgtEl>
                                          <p:spTgt spid="5"/>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500" fill="hold"/>
                                        <p:tgtEl>
                                          <p:spTgt spid="10"/>
                                        </p:tgtEl>
                                        <p:attrNameLst>
                                          <p:attrName>ppt_x</p:attrName>
                                        </p:attrNameLst>
                                      </p:cBhvr>
                                      <p:tavLst>
                                        <p:tav tm="0">
                                          <p:val>
                                            <p:strVal val="#ppt_x"/>
                                          </p:val>
                                        </p:tav>
                                        <p:tav tm="100000">
                                          <p:val>
                                            <p:strVal val="#ppt_x"/>
                                          </p:val>
                                        </p:tav>
                                      </p:tavLst>
                                    </p:anim>
                                    <p:anim calcmode="lin" valueType="num">
                                      <p:cBhvr additive="base">
                                        <p:cTn id="36" dur="500" fill="hold"/>
                                        <p:tgtEl>
                                          <p:spTgt spid="10"/>
                                        </p:tgtEl>
                                        <p:attrNameLst>
                                          <p:attrName>ppt_y</p:attrName>
                                        </p:attrNameLst>
                                      </p:cBhvr>
                                      <p:tavLst>
                                        <p:tav tm="0">
                                          <p:val>
                                            <p:strVal val="1+#ppt_h/2"/>
                                          </p:val>
                                        </p:tav>
                                        <p:tav tm="100000">
                                          <p:val>
                                            <p:strVal val="#ppt_y"/>
                                          </p:val>
                                        </p:tav>
                                      </p:tavLst>
                                    </p:anim>
                                  </p:childTnLst>
                                </p:cTn>
                              </p:par>
                              <p:par>
                                <p:cTn id="37" presetID="12" presetClass="entr" presetSubtype="1" fill="hold" grpId="0" nodeType="withEffect">
                                  <p:stCondLst>
                                    <p:cond delay="0"/>
                                  </p:stCondLst>
                                  <p:childTnLst>
                                    <p:set>
                                      <p:cBhvr>
                                        <p:cTn id="38" dur="1" fill="hold">
                                          <p:stCondLst>
                                            <p:cond delay="0"/>
                                          </p:stCondLst>
                                        </p:cTn>
                                        <p:tgtEl>
                                          <p:spTgt spid="11"/>
                                        </p:tgtEl>
                                        <p:attrNameLst>
                                          <p:attrName>style.visibility</p:attrName>
                                        </p:attrNameLst>
                                      </p:cBhvr>
                                      <p:to>
                                        <p:strVal val="visible"/>
                                      </p:to>
                                    </p:set>
                                    <p:anim calcmode="lin" valueType="num">
                                      <p:cBhvr additive="base">
                                        <p:cTn id="39" dur="500"/>
                                        <p:tgtEl>
                                          <p:spTgt spid="11"/>
                                        </p:tgtEl>
                                        <p:attrNameLst>
                                          <p:attrName>ppt_y</p:attrName>
                                        </p:attrNameLst>
                                      </p:cBhvr>
                                      <p:tavLst>
                                        <p:tav tm="0">
                                          <p:val>
                                            <p:strVal val="#ppt_y-#ppt_h*1.125000"/>
                                          </p:val>
                                        </p:tav>
                                        <p:tav tm="100000">
                                          <p:val>
                                            <p:strVal val="#ppt_y"/>
                                          </p:val>
                                        </p:tav>
                                      </p:tavLst>
                                    </p:anim>
                                    <p:animEffect transition="in" filter="wipe(down)">
                                      <p:cBhvr>
                                        <p:cTn id="4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p:bldP spid="4" grpId="1"/>
      <p:bldP spid="5" grpId="0" animBg="1"/>
      <p:bldP spid="6" grpId="0" animBg="1"/>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4">
            <a:extLst>
              <a:ext uri="{FF2B5EF4-FFF2-40B4-BE49-F238E27FC236}">
                <a16:creationId xmlns:a16="http://schemas.microsoft.com/office/drawing/2014/main" id="{B6A74DA3-B770-4656-817C-262974E1CD7C}"/>
              </a:ext>
            </a:extLst>
          </p:cNvPr>
          <p:cNvSpPr txBox="1"/>
          <p:nvPr/>
        </p:nvSpPr>
        <p:spPr>
          <a:xfrm>
            <a:off x="2695559" y="237053"/>
            <a:ext cx="4081089" cy="619641"/>
          </a:xfrm>
          <a:prstGeom prst="rect">
            <a:avLst/>
          </a:prstGeom>
          <a:noFill/>
        </p:spPr>
        <p:txBody>
          <a:bodyPr wrap="none" lIns="65010" tIns="32504" rIns="65010" bIns="32504" rtlCol="0">
            <a:spAutoFit/>
          </a:bodyPr>
          <a:lstStyle/>
          <a:p>
            <a:pPr algn="ctr"/>
            <a:r>
              <a:rPr lang="zh-CN" altLang="en-US" sz="3600" dirty="0">
                <a:solidFill>
                  <a:schemeClr val="tx1">
                    <a:lumMod val="65000"/>
                    <a:lumOff val="35000"/>
                  </a:schemeClr>
                </a:solidFill>
                <a:ea typeface="微软雅黑" panose="020B0503020204020204" pitchFamily="34" charset="-122"/>
              </a:rPr>
              <a:t>前端</a:t>
            </a:r>
            <a:r>
              <a:rPr lang="en-US" altLang="zh-CN" sz="3600" dirty="0">
                <a:solidFill>
                  <a:schemeClr val="tx1">
                    <a:lumMod val="65000"/>
                    <a:lumOff val="35000"/>
                  </a:schemeClr>
                </a:solidFill>
                <a:ea typeface="微软雅黑" panose="020B0503020204020204" pitchFamily="34" charset="-122"/>
              </a:rPr>
              <a:t>Spring</a:t>
            </a:r>
            <a:r>
              <a:rPr lang="zh-CN" altLang="en-US" sz="3600" dirty="0">
                <a:solidFill>
                  <a:schemeClr val="tx1">
                    <a:lumMod val="65000"/>
                    <a:lumOff val="35000"/>
                  </a:schemeClr>
                </a:solidFill>
                <a:ea typeface="微软雅黑" panose="020B0503020204020204" pitchFamily="34" charset="-122"/>
              </a:rPr>
              <a:t>系统架构</a:t>
            </a:r>
          </a:p>
        </p:txBody>
      </p:sp>
      <p:pic>
        <p:nvPicPr>
          <p:cNvPr id="3" name="图片 2"/>
          <p:cNvPicPr/>
          <p:nvPr/>
        </p:nvPicPr>
        <p:blipFill>
          <a:blip r:embed="rId2">
            <a:extLst>
              <a:ext uri="{28A0092B-C50C-407E-A947-70E740481C1C}">
                <a14:useLocalDpi xmlns:a14="http://schemas.microsoft.com/office/drawing/2010/main" val="0"/>
              </a:ext>
            </a:extLst>
          </a:blip>
          <a:srcRect/>
          <a:stretch>
            <a:fillRect/>
          </a:stretch>
        </p:blipFill>
        <p:spPr bwMode="auto">
          <a:xfrm>
            <a:off x="2006376" y="1248569"/>
            <a:ext cx="5459456" cy="3275806"/>
          </a:xfrm>
          <a:prstGeom prst="rect">
            <a:avLst/>
          </a:prstGeom>
          <a:noFill/>
          <a:ln>
            <a:noFill/>
          </a:ln>
        </p:spPr>
      </p:pic>
    </p:spTree>
    <p:extLst>
      <p:ext uri="{BB962C8B-B14F-4D97-AF65-F5344CB8AC3E}">
        <p14:creationId xmlns:p14="http://schemas.microsoft.com/office/powerpoint/2010/main" val="3642315049"/>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down)">
                                      <p:cBhvr>
                                        <p:cTn id="8" dur="500"/>
                                        <p:tgtEl>
                                          <p:spTgt spid="2"/>
                                        </p:tgtEl>
                                      </p:cBhvr>
                                    </p:animEffec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4">
            <a:extLst>
              <a:ext uri="{FF2B5EF4-FFF2-40B4-BE49-F238E27FC236}">
                <a16:creationId xmlns:a16="http://schemas.microsoft.com/office/drawing/2014/main" id="{B6A74DA3-B770-4656-817C-262974E1CD7C}"/>
              </a:ext>
            </a:extLst>
          </p:cNvPr>
          <p:cNvSpPr txBox="1"/>
          <p:nvPr/>
        </p:nvSpPr>
        <p:spPr>
          <a:xfrm>
            <a:off x="3747129" y="244309"/>
            <a:ext cx="1977949" cy="619641"/>
          </a:xfrm>
          <a:prstGeom prst="rect">
            <a:avLst/>
          </a:prstGeom>
          <a:noFill/>
        </p:spPr>
        <p:txBody>
          <a:bodyPr wrap="none" lIns="65010" tIns="32504" rIns="65010" bIns="32504" rtlCol="0">
            <a:spAutoFit/>
          </a:bodyPr>
          <a:lstStyle/>
          <a:p>
            <a:r>
              <a:rPr lang="zh-CN" altLang="en-US" sz="3600" dirty="0">
                <a:solidFill>
                  <a:schemeClr val="tx1">
                    <a:lumMod val="65000"/>
                    <a:lumOff val="35000"/>
                  </a:schemeClr>
                </a:solidFill>
                <a:ea typeface="微软雅黑" panose="020B0503020204020204" pitchFamily="34" charset="-122"/>
              </a:rPr>
              <a:t>系统设计</a:t>
            </a:r>
          </a:p>
        </p:txBody>
      </p:sp>
      <p:pic>
        <p:nvPicPr>
          <p:cNvPr id="4" name="图片 3"/>
          <p:cNvPicPr/>
          <p:nvPr/>
        </p:nvPicPr>
        <p:blipFill>
          <a:blip r:embed="rId2"/>
          <a:stretch>
            <a:fillRect/>
          </a:stretch>
        </p:blipFill>
        <p:spPr>
          <a:xfrm>
            <a:off x="1288370" y="993298"/>
            <a:ext cx="6895465" cy="3731101"/>
          </a:xfrm>
          <a:prstGeom prst="rect">
            <a:avLst/>
          </a:prstGeom>
        </p:spPr>
      </p:pic>
    </p:spTree>
    <p:extLst>
      <p:ext uri="{BB962C8B-B14F-4D97-AF65-F5344CB8AC3E}">
        <p14:creationId xmlns:p14="http://schemas.microsoft.com/office/powerpoint/2010/main" val="1280745311"/>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down)">
                                      <p:cBhvr>
                                        <p:cTn id="8" dur="500"/>
                                        <p:tgtEl>
                                          <p:spTgt spid="2"/>
                                        </p:tgtEl>
                                      </p:cBhvr>
                                    </p:animEffec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5B170DEE-1297-4652-A2E0-276C6C84CD43}"/>
              </a:ext>
            </a:extLst>
          </p:cNvPr>
          <p:cNvSpPr/>
          <p:nvPr/>
        </p:nvSpPr>
        <p:spPr>
          <a:xfrm>
            <a:off x="2860228" y="2140164"/>
            <a:ext cx="519110" cy="4347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5010" tIns="32504" rIns="65010" bIns="32504" rtlCol="0" anchor="ctr"/>
          <a:lstStyle/>
          <a:p>
            <a:pPr algn="ctr"/>
            <a:r>
              <a:rPr lang="en-US" altLang="zh-CN" dirty="0"/>
              <a:t>05</a:t>
            </a:r>
            <a:endParaRPr lang="zh-CN" altLang="en-US" dirty="0"/>
          </a:p>
        </p:txBody>
      </p:sp>
      <p:sp>
        <p:nvSpPr>
          <p:cNvPr id="4" name="TextBox 24">
            <a:extLst>
              <a:ext uri="{FF2B5EF4-FFF2-40B4-BE49-F238E27FC236}">
                <a16:creationId xmlns:a16="http://schemas.microsoft.com/office/drawing/2014/main" id="{B6A74DA3-B770-4656-817C-262974E1CD7C}"/>
              </a:ext>
            </a:extLst>
          </p:cNvPr>
          <p:cNvSpPr txBox="1"/>
          <p:nvPr/>
        </p:nvSpPr>
        <p:spPr>
          <a:xfrm>
            <a:off x="2130808" y="2711268"/>
            <a:ext cx="1977949" cy="619641"/>
          </a:xfrm>
          <a:prstGeom prst="rect">
            <a:avLst/>
          </a:prstGeom>
          <a:noFill/>
        </p:spPr>
        <p:txBody>
          <a:bodyPr wrap="none" lIns="65010" tIns="32504" rIns="65010" bIns="32504" rtlCol="0">
            <a:spAutoFit/>
          </a:bodyPr>
          <a:lstStyle/>
          <a:p>
            <a:r>
              <a:rPr lang="zh-CN" altLang="en-US" sz="3600" dirty="0">
                <a:solidFill>
                  <a:schemeClr val="tx1">
                    <a:lumMod val="65000"/>
                    <a:lumOff val="35000"/>
                  </a:schemeClr>
                </a:solidFill>
                <a:ea typeface="微软雅黑" panose="020B0503020204020204" pitchFamily="34" charset="-122"/>
              </a:rPr>
              <a:t>项目展示</a:t>
            </a:r>
          </a:p>
        </p:txBody>
      </p:sp>
      <p:pic>
        <p:nvPicPr>
          <p:cNvPr id="8" name="图片 7">
            <a:extLst>
              <a:ext uri="{FF2B5EF4-FFF2-40B4-BE49-F238E27FC236}">
                <a16:creationId xmlns:a16="http://schemas.microsoft.com/office/drawing/2014/main" id="{59ED6003-7872-4846-B2C7-8D2F6DDD549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98912" y="2360"/>
            <a:ext cx="5145088" cy="5145088"/>
          </a:xfrm>
          <a:prstGeom prst="rect">
            <a:avLst/>
          </a:prstGeom>
        </p:spPr>
      </p:pic>
    </p:spTree>
    <p:extLst>
      <p:ext uri="{BB962C8B-B14F-4D97-AF65-F5344CB8AC3E}">
        <p14:creationId xmlns:p14="http://schemas.microsoft.com/office/powerpoint/2010/main" val="2501264164"/>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down)">
                                      <p:cBhvr>
                                        <p:cTn id="13" dur="500"/>
                                        <p:tgtEl>
                                          <p:spTgt spid="2"/>
                                        </p:tgtEl>
                                      </p:cBhvr>
                                    </p:animEffect>
                                  </p:childTnLst>
                                </p:cTn>
                              </p:par>
                              <p:par>
                                <p:cTn id="14" presetID="12" presetClass="entr" presetSubtype="1"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additive="base">
                                        <p:cTn id="16" dur="500"/>
                                        <p:tgtEl>
                                          <p:spTgt spid="4"/>
                                        </p:tgtEl>
                                        <p:attrNameLst>
                                          <p:attrName>ppt_y</p:attrName>
                                        </p:attrNameLst>
                                      </p:cBhvr>
                                      <p:tavLst>
                                        <p:tav tm="0">
                                          <p:val>
                                            <p:strVal val="#ppt_y-#ppt_h*1.125000"/>
                                          </p:val>
                                        </p:tav>
                                        <p:tav tm="100000">
                                          <p:val>
                                            <p:strVal val="#ppt_y"/>
                                          </p:val>
                                        </p:tav>
                                      </p:tavLst>
                                    </p:anim>
                                    <p:animEffect transition="in" filter="wipe(down)">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4">
            <a:extLst>
              <a:ext uri="{FF2B5EF4-FFF2-40B4-BE49-F238E27FC236}">
                <a16:creationId xmlns:a16="http://schemas.microsoft.com/office/drawing/2014/main" id="{B6A74DA3-B770-4656-817C-262974E1CD7C}"/>
              </a:ext>
            </a:extLst>
          </p:cNvPr>
          <p:cNvSpPr txBox="1"/>
          <p:nvPr/>
        </p:nvSpPr>
        <p:spPr>
          <a:xfrm>
            <a:off x="3648797" y="291918"/>
            <a:ext cx="1977949" cy="619641"/>
          </a:xfrm>
          <a:prstGeom prst="rect">
            <a:avLst/>
          </a:prstGeom>
          <a:noFill/>
        </p:spPr>
        <p:txBody>
          <a:bodyPr wrap="none" lIns="65010" tIns="32504" rIns="65010" bIns="32504" rtlCol="0">
            <a:spAutoFit/>
          </a:bodyPr>
          <a:lstStyle/>
          <a:p>
            <a:r>
              <a:rPr lang="zh-CN" altLang="en-US" sz="3600" dirty="0">
                <a:solidFill>
                  <a:schemeClr val="tx1">
                    <a:lumMod val="65000"/>
                    <a:lumOff val="35000"/>
                  </a:schemeClr>
                </a:solidFill>
                <a:ea typeface="微软雅黑" panose="020B0503020204020204" pitchFamily="34" charset="-122"/>
              </a:rPr>
              <a:t>项目展示</a:t>
            </a:r>
          </a:p>
        </p:txBody>
      </p:sp>
      <p:pic>
        <p:nvPicPr>
          <p:cNvPr id="3" name="图片 2"/>
          <p:cNvPicPr>
            <a:picLocks noChangeAspect="1"/>
          </p:cNvPicPr>
          <p:nvPr/>
        </p:nvPicPr>
        <p:blipFill>
          <a:blip r:embed="rId2"/>
          <a:stretch>
            <a:fillRect/>
          </a:stretch>
        </p:blipFill>
        <p:spPr>
          <a:xfrm>
            <a:off x="925498" y="998161"/>
            <a:ext cx="7424546" cy="3720007"/>
          </a:xfrm>
          <a:prstGeom prst="rect">
            <a:avLst/>
          </a:prstGeom>
        </p:spPr>
      </p:pic>
      <p:sp>
        <p:nvSpPr>
          <p:cNvPr id="4" name="文本框 3">
            <a:extLst>
              <a:ext uri="{FF2B5EF4-FFF2-40B4-BE49-F238E27FC236}">
                <a16:creationId xmlns:a16="http://schemas.microsoft.com/office/drawing/2014/main" id="{F3E34E08-1A80-4177-8DA7-A9C63717D207}"/>
              </a:ext>
            </a:extLst>
          </p:cNvPr>
          <p:cNvSpPr txBox="1"/>
          <p:nvPr/>
        </p:nvSpPr>
        <p:spPr>
          <a:xfrm>
            <a:off x="7445829" y="4775756"/>
            <a:ext cx="1698171" cy="307777"/>
          </a:xfrm>
          <a:prstGeom prst="rect">
            <a:avLst/>
          </a:prstGeom>
          <a:noFill/>
        </p:spPr>
        <p:txBody>
          <a:bodyPr wrap="square" rtlCol="0">
            <a:spAutoFit/>
          </a:bodyPr>
          <a:lstStyle/>
          <a:p>
            <a:r>
              <a:rPr lang="zh-CN" altLang="en-US" sz="1400" dirty="0">
                <a:hlinkClick r:id="rId3"/>
              </a:rPr>
              <a:t>项目在线地址</a:t>
            </a:r>
            <a:endParaRPr lang="zh-CN" altLang="en-US" sz="1400" dirty="0"/>
          </a:p>
        </p:txBody>
      </p:sp>
    </p:spTree>
    <p:extLst>
      <p:ext uri="{BB962C8B-B14F-4D97-AF65-F5344CB8AC3E}">
        <p14:creationId xmlns:p14="http://schemas.microsoft.com/office/powerpoint/2010/main" val="3716427291"/>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down)">
                                      <p:cBhvr>
                                        <p:cTn id="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4">
            <a:extLst>
              <a:ext uri="{FF2B5EF4-FFF2-40B4-BE49-F238E27FC236}">
                <a16:creationId xmlns:a16="http://schemas.microsoft.com/office/drawing/2014/main" id="{B6A74DA3-B770-4656-817C-262974E1CD7C}"/>
              </a:ext>
            </a:extLst>
          </p:cNvPr>
          <p:cNvSpPr txBox="1"/>
          <p:nvPr/>
        </p:nvSpPr>
        <p:spPr>
          <a:xfrm>
            <a:off x="3648797" y="291918"/>
            <a:ext cx="1977949" cy="619641"/>
          </a:xfrm>
          <a:prstGeom prst="rect">
            <a:avLst/>
          </a:prstGeom>
          <a:noFill/>
        </p:spPr>
        <p:txBody>
          <a:bodyPr wrap="none" lIns="65010" tIns="32504" rIns="65010" bIns="32504" rtlCol="0">
            <a:spAutoFit/>
          </a:bodyPr>
          <a:lstStyle/>
          <a:p>
            <a:r>
              <a:rPr lang="zh-CN" altLang="en-US" sz="3600" dirty="0">
                <a:solidFill>
                  <a:schemeClr val="tx1">
                    <a:lumMod val="65000"/>
                    <a:lumOff val="35000"/>
                  </a:schemeClr>
                </a:solidFill>
                <a:ea typeface="微软雅黑" panose="020B0503020204020204" pitchFamily="34" charset="-122"/>
              </a:rPr>
              <a:t>项目展示</a:t>
            </a:r>
          </a:p>
        </p:txBody>
      </p:sp>
      <p:pic>
        <p:nvPicPr>
          <p:cNvPr id="4" name="图片 3"/>
          <p:cNvPicPr>
            <a:picLocks noChangeAspect="1"/>
          </p:cNvPicPr>
          <p:nvPr/>
        </p:nvPicPr>
        <p:blipFill>
          <a:blip r:embed="rId3"/>
          <a:stretch>
            <a:fillRect/>
          </a:stretch>
        </p:blipFill>
        <p:spPr>
          <a:xfrm>
            <a:off x="860478" y="1026083"/>
            <a:ext cx="7554586" cy="3741881"/>
          </a:xfrm>
          <a:prstGeom prst="rect">
            <a:avLst/>
          </a:prstGeom>
        </p:spPr>
      </p:pic>
      <p:sp>
        <p:nvSpPr>
          <p:cNvPr id="5" name="文本框 4">
            <a:extLst>
              <a:ext uri="{FF2B5EF4-FFF2-40B4-BE49-F238E27FC236}">
                <a16:creationId xmlns:a16="http://schemas.microsoft.com/office/drawing/2014/main" id="{EC867ED7-4BCB-42A1-A5B4-594D9A94549D}"/>
              </a:ext>
            </a:extLst>
          </p:cNvPr>
          <p:cNvSpPr txBox="1"/>
          <p:nvPr/>
        </p:nvSpPr>
        <p:spPr>
          <a:xfrm>
            <a:off x="7565978" y="4838966"/>
            <a:ext cx="1698171" cy="307777"/>
          </a:xfrm>
          <a:prstGeom prst="rect">
            <a:avLst/>
          </a:prstGeom>
          <a:noFill/>
        </p:spPr>
        <p:txBody>
          <a:bodyPr wrap="square" rtlCol="0">
            <a:spAutoFit/>
          </a:bodyPr>
          <a:lstStyle/>
          <a:p>
            <a:r>
              <a:rPr lang="zh-CN" altLang="en-US" sz="1400" dirty="0">
                <a:hlinkClick r:id="rId4"/>
              </a:rPr>
              <a:t>项目在线地址</a:t>
            </a:r>
            <a:endParaRPr lang="zh-CN" altLang="en-US" sz="1400" dirty="0"/>
          </a:p>
        </p:txBody>
      </p:sp>
    </p:spTree>
    <p:extLst>
      <p:ext uri="{BB962C8B-B14F-4D97-AF65-F5344CB8AC3E}">
        <p14:creationId xmlns:p14="http://schemas.microsoft.com/office/powerpoint/2010/main" val="2802613468"/>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5B170DEE-1297-4652-A2E0-276C6C84CD43}"/>
              </a:ext>
            </a:extLst>
          </p:cNvPr>
          <p:cNvSpPr/>
          <p:nvPr/>
        </p:nvSpPr>
        <p:spPr>
          <a:xfrm>
            <a:off x="2860228" y="2140164"/>
            <a:ext cx="519110" cy="4347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5010" tIns="32504" rIns="65010" bIns="32504" rtlCol="0" anchor="ctr"/>
          <a:lstStyle/>
          <a:p>
            <a:pPr algn="ctr"/>
            <a:r>
              <a:rPr lang="en-US" altLang="zh-CN" dirty="0"/>
              <a:t>06</a:t>
            </a:r>
            <a:endParaRPr lang="zh-CN" altLang="en-US" dirty="0"/>
          </a:p>
        </p:txBody>
      </p:sp>
      <p:sp>
        <p:nvSpPr>
          <p:cNvPr id="4" name="TextBox 24">
            <a:extLst>
              <a:ext uri="{FF2B5EF4-FFF2-40B4-BE49-F238E27FC236}">
                <a16:creationId xmlns:a16="http://schemas.microsoft.com/office/drawing/2014/main" id="{B6A74DA3-B770-4656-817C-262974E1CD7C}"/>
              </a:ext>
            </a:extLst>
          </p:cNvPr>
          <p:cNvSpPr txBox="1"/>
          <p:nvPr/>
        </p:nvSpPr>
        <p:spPr>
          <a:xfrm>
            <a:off x="2130808" y="2711268"/>
            <a:ext cx="1977949" cy="619641"/>
          </a:xfrm>
          <a:prstGeom prst="rect">
            <a:avLst/>
          </a:prstGeom>
          <a:noFill/>
        </p:spPr>
        <p:txBody>
          <a:bodyPr wrap="none" lIns="65010" tIns="32504" rIns="65010" bIns="32504" rtlCol="0">
            <a:spAutoFit/>
          </a:bodyPr>
          <a:lstStyle/>
          <a:p>
            <a:r>
              <a:rPr lang="zh-CN" altLang="en-US" sz="3600" dirty="0">
                <a:solidFill>
                  <a:schemeClr val="tx1">
                    <a:lumMod val="65000"/>
                    <a:lumOff val="35000"/>
                  </a:schemeClr>
                </a:solidFill>
                <a:ea typeface="微软雅黑" panose="020B0503020204020204" pitchFamily="34" charset="-122"/>
              </a:rPr>
              <a:t>项目管理</a:t>
            </a:r>
          </a:p>
        </p:txBody>
      </p:sp>
      <p:pic>
        <p:nvPicPr>
          <p:cNvPr id="8" name="图片 7">
            <a:extLst>
              <a:ext uri="{FF2B5EF4-FFF2-40B4-BE49-F238E27FC236}">
                <a16:creationId xmlns:a16="http://schemas.microsoft.com/office/drawing/2014/main" id="{59ED6003-7872-4846-B2C7-8D2F6DDD549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98912" y="2360"/>
            <a:ext cx="5145088" cy="5145088"/>
          </a:xfrm>
          <a:prstGeom prst="rect">
            <a:avLst/>
          </a:prstGeom>
        </p:spPr>
      </p:pic>
    </p:spTree>
    <p:extLst>
      <p:ext uri="{BB962C8B-B14F-4D97-AF65-F5344CB8AC3E}">
        <p14:creationId xmlns:p14="http://schemas.microsoft.com/office/powerpoint/2010/main" val="3217379739"/>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down)">
                                      <p:cBhvr>
                                        <p:cTn id="13" dur="500"/>
                                        <p:tgtEl>
                                          <p:spTgt spid="2"/>
                                        </p:tgtEl>
                                      </p:cBhvr>
                                    </p:animEffect>
                                  </p:childTnLst>
                                </p:cTn>
                              </p:par>
                              <p:par>
                                <p:cTn id="14" presetID="12" presetClass="entr" presetSubtype="1"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additive="base">
                                        <p:cTn id="16" dur="500"/>
                                        <p:tgtEl>
                                          <p:spTgt spid="4"/>
                                        </p:tgtEl>
                                        <p:attrNameLst>
                                          <p:attrName>ppt_y</p:attrName>
                                        </p:attrNameLst>
                                      </p:cBhvr>
                                      <p:tavLst>
                                        <p:tav tm="0">
                                          <p:val>
                                            <p:strVal val="#ppt_y-#ppt_h*1.125000"/>
                                          </p:val>
                                        </p:tav>
                                        <p:tav tm="100000">
                                          <p:val>
                                            <p:strVal val="#ppt_y"/>
                                          </p:val>
                                        </p:tav>
                                      </p:tavLst>
                                    </p:anim>
                                    <p:animEffect transition="in" filter="wipe(down)">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12"/>
          <p:cNvGrpSpPr>
            <a:grpSpLocks/>
          </p:cNvGrpSpPr>
          <p:nvPr/>
        </p:nvGrpSpPr>
        <p:grpSpPr bwMode="auto">
          <a:xfrm>
            <a:off x="1555751" y="1323975"/>
            <a:ext cx="2187574" cy="1023074"/>
            <a:chOff x="0" y="0"/>
            <a:chExt cx="1261169" cy="477092"/>
          </a:xfrm>
        </p:grpSpPr>
        <p:sp>
          <p:nvSpPr>
            <p:cNvPr id="36963" name="矩形 13"/>
            <p:cNvSpPr>
              <a:spLocks noChangeArrowheads="1"/>
            </p:cNvSpPr>
            <p:nvPr/>
          </p:nvSpPr>
          <p:spPr bwMode="auto">
            <a:xfrm>
              <a:off x="0" y="114383"/>
              <a:ext cx="1261169" cy="362709"/>
            </a:xfrm>
            <a:prstGeom prst="rect">
              <a:avLst/>
            </a:prstGeom>
            <a:solidFill>
              <a:schemeClr val="accent3">
                <a:lumMod val="60000"/>
                <a:lumOff val="40000"/>
              </a:schemeClr>
            </a:solidFill>
            <a:ln w="9525">
              <a:noFill/>
              <a:miter lim="800000"/>
              <a:headEnd/>
              <a:tailEnd/>
            </a:ln>
          </p:spPr>
          <p:txBody>
            <a:bodyPr anchor="ctr"/>
            <a:lstStyle/>
            <a:p>
              <a:pPr algn="ctr" eaLnBrk="1" hangingPunct="1">
                <a:buFont typeface="Arial" pitchFamily="34" charset="0"/>
                <a:buNone/>
              </a:pPr>
              <a:endParaRPr lang="zh-CN" altLang="en-US">
                <a:solidFill>
                  <a:srgbClr val="FFFFFF"/>
                </a:solidFill>
              </a:endParaRPr>
            </a:p>
          </p:txBody>
        </p:sp>
        <p:sp>
          <p:nvSpPr>
            <p:cNvPr id="36964" name="梯形 14"/>
            <p:cNvSpPr>
              <a:spLocks/>
            </p:cNvSpPr>
            <p:nvPr/>
          </p:nvSpPr>
          <p:spPr bwMode="auto">
            <a:xfrm>
              <a:off x="0" y="0"/>
              <a:ext cx="1261169" cy="114384"/>
            </a:xfrm>
            <a:custGeom>
              <a:avLst/>
              <a:gdLst>
                <a:gd name="T0" fmla="*/ 0 w 1261169"/>
                <a:gd name="T1" fmla="*/ 114384 h 114384"/>
                <a:gd name="T2" fmla="*/ 400072 w 1261169"/>
                <a:gd name="T3" fmla="*/ 0 h 114384"/>
                <a:gd name="T4" fmla="*/ 861097 w 1261169"/>
                <a:gd name="T5" fmla="*/ 0 h 114384"/>
                <a:gd name="T6" fmla="*/ 1261169 w 1261169"/>
                <a:gd name="T7" fmla="*/ 114384 h 114384"/>
                <a:gd name="T8" fmla="*/ 0 w 1261169"/>
                <a:gd name="T9" fmla="*/ 114384 h 1143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61169" h="114384">
                  <a:moveTo>
                    <a:pt x="0" y="114384"/>
                  </a:moveTo>
                  <a:lnTo>
                    <a:pt x="400072" y="0"/>
                  </a:lnTo>
                  <a:lnTo>
                    <a:pt x="861097" y="0"/>
                  </a:lnTo>
                  <a:lnTo>
                    <a:pt x="1261169" y="114384"/>
                  </a:lnTo>
                  <a:lnTo>
                    <a:pt x="0" y="114384"/>
                  </a:lnTo>
                  <a:close/>
                </a:path>
              </a:pathLst>
            </a:custGeom>
            <a:solidFill>
              <a:schemeClr val="accent3"/>
            </a:solidFill>
            <a:ln w="9525">
              <a:noFill/>
              <a:round/>
              <a:headEnd/>
              <a:tailEnd/>
            </a:ln>
          </p:spPr>
          <p:txBody>
            <a:bodyPr anchor="ctr"/>
            <a:lstStyle/>
            <a:p>
              <a:endParaRPr lang="zh-CN" altLang="en-US"/>
            </a:p>
          </p:txBody>
        </p:sp>
      </p:grpSp>
      <p:grpSp>
        <p:nvGrpSpPr>
          <p:cNvPr id="7" name="组合 15"/>
          <p:cNvGrpSpPr>
            <a:grpSpLocks/>
          </p:cNvGrpSpPr>
          <p:nvPr/>
        </p:nvGrpSpPr>
        <p:grpSpPr bwMode="auto">
          <a:xfrm>
            <a:off x="1192701" y="1819400"/>
            <a:ext cx="2936024" cy="1059628"/>
            <a:chOff x="0" y="0"/>
            <a:chExt cx="1693068" cy="535781"/>
          </a:xfrm>
        </p:grpSpPr>
        <p:sp>
          <p:nvSpPr>
            <p:cNvPr id="36961" name="矩形 16"/>
            <p:cNvSpPr>
              <a:spLocks noChangeArrowheads="1"/>
            </p:cNvSpPr>
            <p:nvPr/>
          </p:nvSpPr>
          <p:spPr bwMode="auto">
            <a:xfrm>
              <a:off x="4762" y="180721"/>
              <a:ext cx="1688306" cy="355060"/>
            </a:xfrm>
            <a:prstGeom prst="rect">
              <a:avLst/>
            </a:prstGeom>
            <a:solidFill>
              <a:schemeClr val="accent3">
                <a:lumMod val="60000"/>
                <a:lumOff val="40000"/>
              </a:schemeClr>
            </a:solidFill>
            <a:ln w="9525">
              <a:noFill/>
              <a:miter lim="800000"/>
              <a:headEnd/>
              <a:tailEnd/>
            </a:ln>
          </p:spPr>
          <p:txBody>
            <a:bodyPr anchor="ctr"/>
            <a:lstStyle/>
            <a:p>
              <a:pPr algn="ctr" eaLnBrk="1" hangingPunct="1">
                <a:buFont typeface="Arial" pitchFamily="34" charset="0"/>
                <a:buNone/>
              </a:pPr>
              <a:endParaRPr lang="zh-CN" altLang="en-US">
                <a:solidFill>
                  <a:srgbClr val="FFFFFF"/>
                </a:solidFill>
              </a:endParaRPr>
            </a:p>
          </p:txBody>
        </p:sp>
        <p:sp>
          <p:nvSpPr>
            <p:cNvPr id="36962" name="梯形 17"/>
            <p:cNvSpPr>
              <a:spLocks/>
            </p:cNvSpPr>
            <p:nvPr/>
          </p:nvSpPr>
          <p:spPr bwMode="auto">
            <a:xfrm>
              <a:off x="0" y="0"/>
              <a:ext cx="1693068" cy="180721"/>
            </a:xfrm>
            <a:custGeom>
              <a:avLst/>
              <a:gdLst>
                <a:gd name="T0" fmla="*/ 0 w 1693068"/>
                <a:gd name="T1" fmla="*/ 180721 h 180721"/>
                <a:gd name="T2" fmla="*/ 212980 w 1693068"/>
                <a:gd name="T3" fmla="*/ 0 h 180721"/>
                <a:gd name="T4" fmla="*/ 1480088 w 1693068"/>
                <a:gd name="T5" fmla="*/ 0 h 180721"/>
                <a:gd name="T6" fmla="*/ 1693068 w 1693068"/>
                <a:gd name="T7" fmla="*/ 180721 h 180721"/>
                <a:gd name="T8" fmla="*/ 0 w 1693068"/>
                <a:gd name="T9" fmla="*/ 180721 h 18072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93068" h="180721">
                  <a:moveTo>
                    <a:pt x="0" y="180721"/>
                  </a:moveTo>
                  <a:lnTo>
                    <a:pt x="212980" y="0"/>
                  </a:lnTo>
                  <a:lnTo>
                    <a:pt x="1480088" y="0"/>
                  </a:lnTo>
                  <a:lnTo>
                    <a:pt x="1693068" y="180721"/>
                  </a:lnTo>
                  <a:lnTo>
                    <a:pt x="0" y="180721"/>
                  </a:lnTo>
                  <a:close/>
                </a:path>
              </a:pathLst>
            </a:custGeom>
            <a:solidFill>
              <a:schemeClr val="accent3"/>
            </a:solidFill>
            <a:ln w="9525">
              <a:noFill/>
              <a:round/>
              <a:headEnd/>
              <a:tailEnd/>
            </a:ln>
          </p:spPr>
          <p:txBody>
            <a:bodyPr anchor="ctr"/>
            <a:lstStyle/>
            <a:p>
              <a:endParaRPr lang="zh-CN" altLang="en-US"/>
            </a:p>
          </p:txBody>
        </p:sp>
      </p:grpSp>
      <p:grpSp>
        <p:nvGrpSpPr>
          <p:cNvPr id="8" name="组合 18"/>
          <p:cNvGrpSpPr>
            <a:grpSpLocks/>
          </p:cNvGrpSpPr>
          <p:nvPr/>
        </p:nvGrpSpPr>
        <p:grpSpPr bwMode="auto">
          <a:xfrm>
            <a:off x="841853" y="2364400"/>
            <a:ext cx="3670720" cy="1057720"/>
            <a:chOff x="0" y="0"/>
            <a:chExt cx="2119085" cy="543467"/>
          </a:xfrm>
        </p:grpSpPr>
        <p:sp>
          <p:nvSpPr>
            <p:cNvPr id="36959" name="矩形 19"/>
            <p:cNvSpPr>
              <a:spLocks noChangeArrowheads="1"/>
            </p:cNvSpPr>
            <p:nvPr/>
          </p:nvSpPr>
          <p:spPr bwMode="auto">
            <a:xfrm>
              <a:off x="0" y="180720"/>
              <a:ext cx="2119085" cy="362747"/>
            </a:xfrm>
            <a:prstGeom prst="rect">
              <a:avLst/>
            </a:prstGeom>
            <a:solidFill>
              <a:schemeClr val="accent3">
                <a:lumMod val="60000"/>
                <a:lumOff val="40000"/>
              </a:schemeClr>
            </a:solidFill>
            <a:ln w="9525">
              <a:noFill/>
              <a:miter lim="800000"/>
              <a:headEnd/>
              <a:tailEnd/>
            </a:ln>
          </p:spPr>
          <p:txBody>
            <a:bodyPr anchor="ctr"/>
            <a:lstStyle/>
            <a:p>
              <a:pPr algn="ctr" eaLnBrk="1" hangingPunct="1">
                <a:buFont typeface="Arial" pitchFamily="34" charset="0"/>
                <a:buNone/>
              </a:pPr>
              <a:endParaRPr lang="zh-CN" altLang="en-US">
                <a:solidFill>
                  <a:srgbClr val="FFFFFF"/>
                </a:solidFill>
              </a:endParaRPr>
            </a:p>
          </p:txBody>
        </p:sp>
        <p:sp>
          <p:nvSpPr>
            <p:cNvPr id="36960" name="梯形 20"/>
            <p:cNvSpPr>
              <a:spLocks/>
            </p:cNvSpPr>
            <p:nvPr/>
          </p:nvSpPr>
          <p:spPr bwMode="auto">
            <a:xfrm>
              <a:off x="0" y="0"/>
              <a:ext cx="2119085" cy="180721"/>
            </a:xfrm>
            <a:custGeom>
              <a:avLst/>
              <a:gdLst>
                <a:gd name="T0" fmla="*/ 0 w 2119085"/>
                <a:gd name="T1" fmla="*/ 180721 h 180721"/>
                <a:gd name="T2" fmla="*/ 212980 w 2119085"/>
                <a:gd name="T3" fmla="*/ 0 h 180721"/>
                <a:gd name="T4" fmla="*/ 1906105 w 2119085"/>
                <a:gd name="T5" fmla="*/ 0 h 180721"/>
                <a:gd name="T6" fmla="*/ 2119085 w 2119085"/>
                <a:gd name="T7" fmla="*/ 180721 h 180721"/>
                <a:gd name="T8" fmla="*/ 0 w 2119085"/>
                <a:gd name="T9" fmla="*/ 180721 h 18072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19085" h="180721">
                  <a:moveTo>
                    <a:pt x="0" y="180721"/>
                  </a:moveTo>
                  <a:lnTo>
                    <a:pt x="212980" y="0"/>
                  </a:lnTo>
                  <a:lnTo>
                    <a:pt x="1906105" y="0"/>
                  </a:lnTo>
                  <a:lnTo>
                    <a:pt x="2119085" y="180721"/>
                  </a:lnTo>
                  <a:lnTo>
                    <a:pt x="0" y="180721"/>
                  </a:lnTo>
                  <a:close/>
                </a:path>
              </a:pathLst>
            </a:custGeom>
            <a:solidFill>
              <a:schemeClr val="accent3"/>
            </a:solidFill>
            <a:ln w="9525">
              <a:noFill/>
              <a:round/>
              <a:headEnd/>
              <a:tailEnd/>
            </a:ln>
          </p:spPr>
          <p:txBody>
            <a:bodyPr anchor="ctr"/>
            <a:lstStyle/>
            <a:p>
              <a:endParaRPr lang="zh-CN" altLang="en-US"/>
            </a:p>
          </p:txBody>
        </p:sp>
      </p:grpSp>
      <p:grpSp>
        <p:nvGrpSpPr>
          <p:cNvPr id="9" name="组合 21"/>
          <p:cNvGrpSpPr>
            <a:grpSpLocks/>
          </p:cNvGrpSpPr>
          <p:nvPr/>
        </p:nvGrpSpPr>
        <p:grpSpPr bwMode="auto">
          <a:xfrm>
            <a:off x="471899" y="2908747"/>
            <a:ext cx="4430180" cy="1045349"/>
            <a:chOff x="0" y="0"/>
            <a:chExt cx="2555429" cy="535781"/>
          </a:xfrm>
        </p:grpSpPr>
        <p:sp>
          <p:nvSpPr>
            <p:cNvPr id="36957" name="矩形 22"/>
            <p:cNvSpPr>
              <a:spLocks noChangeArrowheads="1"/>
            </p:cNvSpPr>
            <p:nvPr/>
          </p:nvSpPr>
          <p:spPr bwMode="auto">
            <a:xfrm>
              <a:off x="0" y="180721"/>
              <a:ext cx="2555429" cy="355060"/>
            </a:xfrm>
            <a:prstGeom prst="rect">
              <a:avLst/>
            </a:prstGeom>
            <a:solidFill>
              <a:schemeClr val="accent3">
                <a:lumMod val="60000"/>
                <a:lumOff val="40000"/>
              </a:schemeClr>
            </a:solidFill>
            <a:ln w="9525">
              <a:noFill/>
              <a:miter lim="800000"/>
              <a:headEnd/>
              <a:tailEnd/>
            </a:ln>
          </p:spPr>
          <p:txBody>
            <a:bodyPr anchor="ctr"/>
            <a:lstStyle/>
            <a:p>
              <a:pPr algn="ctr" eaLnBrk="1" hangingPunct="1">
                <a:buFont typeface="Arial" pitchFamily="34" charset="0"/>
                <a:buNone/>
              </a:pPr>
              <a:endParaRPr lang="zh-CN" altLang="en-US">
                <a:solidFill>
                  <a:srgbClr val="FFFFFF"/>
                </a:solidFill>
              </a:endParaRPr>
            </a:p>
          </p:txBody>
        </p:sp>
        <p:sp>
          <p:nvSpPr>
            <p:cNvPr id="36958" name="梯形 23"/>
            <p:cNvSpPr>
              <a:spLocks/>
            </p:cNvSpPr>
            <p:nvPr/>
          </p:nvSpPr>
          <p:spPr bwMode="auto">
            <a:xfrm>
              <a:off x="6930" y="0"/>
              <a:ext cx="2548499" cy="180721"/>
            </a:xfrm>
            <a:custGeom>
              <a:avLst/>
              <a:gdLst>
                <a:gd name="T0" fmla="*/ 0 w 2548499"/>
                <a:gd name="T1" fmla="*/ 180721 h 180721"/>
                <a:gd name="T2" fmla="*/ 212980 w 2548499"/>
                <a:gd name="T3" fmla="*/ 0 h 180721"/>
                <a:gd name="T4" fmla="*/ 2335519 w 2548499"/>
                <a:gd name="T5" fmla="*/ 0 h 180721"/>
                <a:gd name="T6" fmla="*/ 2548499 w 2548499"/>
                <a:gd name="T7" fmla="*/ 180721 h 180721"/>
                <a:gd name="T8" fmla="*/ 0 w 2548499"/>
                <a:gd name="T9" fmla="*/ 180721 h 18072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548499" h="180721">
                  <a:moveTo>
                    <a:pt x="0" y="180721"/>
                  </a:moveTo>
                  <a:lnTo>
                    <a:pt x="212980" y="0"/>
                  </a:lnTo>
                  <a:lnTo>
                    <a:pt x="2335519" y="0"/>
                  </a:lnTo>
                  <a:lnTo>
                    <a:pt x="2548499" y="180721"/>
                  </a:lnTo>
                  <a:lnTo>
                    <a:pt x="0" y="180721"/>
                  </a:lnTo>
                  <a:close/>
                </a:path>
              </a:pathLst>
            </a:custGeom>
            <a:solidFill>
              <a:schemeClr val="accent3"/>
            </a:solidFill>
            <a:ln w="9525">
              <a:noFill/>
              <a:round/>
              <a:headEnd/>
              <a:tailEnd/>
            </a:ln>
          </p:spPr>
          <p:txBody>
            <a:bodyPr anchor="ctr"/>
            <a:lstStyle/>
            <a:p>
              <a:endParaRPr lang="zh-CN" altLang="en-US"/>
            </a:p>
          </p:txBody>
        </p:sp>
      </p:grpSp>
      <p:grpSp>
        <p:nvGrpSpPr>
          <p:cNvPr id="10" name="组合 24"/>
          <p:cNvGrpSpPr>
            <a:grpSpLocks/>
          </p:cNvGrpSpPr>
          <p:nvPr/>
        </p:nvGrpSpPr>
        <p:grpSpPr bwMode="auto">
          <a:xfrm>
            <a:off x="105637" y="3607721"/>
            <a:ext cx="5195142" cy="819596"/>
            <a:chOff x="0" y="0"/>
            <a:chExt cx="2997200" cy="535781"/>
          </a:xfrm>
        </p:grpSpPr>
        <p:sp>
          <p:nvSpPr>
            <p:cNvPr id="36955" name="矩形 25"/>
            <p:cNvSpPr>
              <a:spLocks noChangeArrowheads="1"/>
            </p:cNvSpPr>
            <p:nvPr/>
          </p:nvSpPr>
          <p:spPr bwMode="auto">
            <a:xfrm>
              <a:off x="1924" y="180721"/>
              <a:ext cx="2995276" cy="355060"/>
            </a:xfrm>
            <a:prstGeom prst="rect">
              <a:avLst/>
            </a:prstGeom>
            <a:solidFill>
              <a:schemeClr val="accent3">
                <a:lumMod val="60000"/>
                <a:lumOff val="40000"/>
              </a:schemeClr>
            </a:solidFill>
            <a:ln w="9525">
              <a:noFill/>
              <a:miter lim="800000"/>
              <a:headEnd/>
              <a:tailEnd/>
            </a:ln>
          </p:spPr>
          <p:txBody>
            <a:bodyPr anchor="ctr"/>
            <a:lstStyle/>
            <a:p>
              <a:pPr algn="ctr" eaLnBrk="1" hangingPunct="1">
                <a:buFont typeface="Arial" pitchFamily="34" charset="0"/>
                <a:buNone/>
              </a:pPr>
              <a:endParaRPr lang="zh-CN" altLang="en-US">
                <a:solidFill>
                  <a:srgbClr val="FFFFFF"/>
                </a:solidFill>
              </a:endParaRPr>
            </a:p>
          </p:txBody>
        </p:sp>
        <p:sp>
          <p:nvSpPr>
            <p:cNvPr id="36956" name="梯形 26"/>
            <p:cNvSpPr>
              <a:spLocks/>
            </p:cNvSpPr>
            <p:nvPr/>
          </p:nvSpPr>
          <p:spPr bwMode="auto">
            <a:xfrm>
              <a:off x="0" y="0"/>
              <a:ext cx="2997200" cy="180721"/>
            </a:xfrm>
            <a:custGeom>
              <a:avLst/>
              <a:gdLst>
                <a:gd name="T0" fmla="*/ 0 w 2997200"/>
                <a:gd name="T1" fmla="*/ 180721 h 180721"/>
                <a:gd name="T2" fmla="*/ 212980 w 2997200"/>
                <a:gd name="T3" fmla="*/ 0 h 180721"/>
                <a:gd name="T4" fmla="*/ 2784220 w 2997200"/>
                <a:gd name="T5" fmla="*/ 0 h 180721"/>
                <a:gd name="T6" fmla="*/ 2997200 w 2997200"/>
                <a:gd name="T7" fmla="*/ 180721 h 180721"/>
                <a:gd name="T8" fmla="*/ 0 w 2997200"/>
                <a:gd name="T9" fmla="*/ 180721 h 18072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97200" h="180721">
                  <a:moveTo>
                    <a:pt x="0" y="180721"/>
                  </a:moveTo>
                  <a:lnTo>
                    <a:pt x="212980" y="0"/>
                  </a:lnTo>
                  <a:lnTo>
                    <a:pt x="2784220" y="0"/>
                  </a:lnTo>
                  <a:lnTo>
                    <a:pt x="2997200" y="180721"/>
                  </a:lnTo>
                  <a:lnTo>
                    <a:pt x="0" y="180721"/>
                  </a:lnTo>
                  <a:close/>
                </a:path>
              </a:pathLst>
            </a:custGeom>
            <a:solidFill>
              <a:schemeClr val="accent3"/>
            </a:solidFill>
            <a:ln w="9525">
              <a:noFill/>
              <a:round/>
              <a:headEnd/>
              <a:tailEnd/>
            </a:ln>
          </p:spPr>
          <p:txBody>
            <a:bodyPr anchor="ctr"/>
            <a:lstStyle/>
            <a:p>
              <a:endParaRPr lang="zh-CN" altLang="en-US"/>
            </a:p>
          </p:txBody>
        </p:sp>
      </p:grpSp>
      <p:grpSp>
        <p:nvGrpSpPr>
          <p:cNvPr id="13" name="组合 94"/>
          <p:cNvGrpSpPr>
            <a:grpSpLocks/>
          </p:cNvGrpSpPr>
          <p:nvPr/>
        </p:nvGrpSpPr>
        <p:grpSpPr bwMode="auto">
          <a:xfrm>
            <a:off x="4072053" y="1508154"/>
            <a:ext cx="220663" cy="220731"/>
            <a:chOff x="0" y="0"/>
            <a:chExt cx="220522" cy="220522"/>
          </a:xfrm>
          <a:solidFill>
            <a:schemeClr val="accent3">
              <a:lumMod val="60000"/>
              <a:lumOff val="40000"/>
            </a:schemeClr>
          </a:solidFill>
        </p:grpSpPr>
        <p:sp>
          <p:nvSpPr>
            <p:cNvPr id="36901" name="椭圆 95"/>
            <p:cNvSpPr>
              <a:spLocks noChangeArrowheads="1"/>
            </p:cNvSpPr>
            <p:nvPr/>
          </p:nvSpPr>
          <p:spPr bwMode="auto">
            <a:xfrm>
              <a:off x="0" y="0"/>
              <a:ext cx="220522" cy="220522"/>
            </a:xfrm>
            <a:prstGeom prst="ellipse">
              <a:avLst/>
            </a:prstGeom>
            <a:grpFill/>
            <a:ln w="25400">
              <a:solidFill>
                <a:schemeClr val="bg2"/>
              </a:solidFill>
              <a:round/>
              <a:headEnd/>
              <a:tailEnd/>
            </a:ln>
          </p:spPr>
          <p:txBody>
            <a:bodyPr anchor="ctr"/>
            <a:lstStyle/>
            <a:p>
              <a:pPr algn="ctr" eaLnBrk="1" hangingPunct="1">
                <a:buFont typeface="Arial" pitchFamily="34" charset="0"/>
                <a:buNone/>
              </a:pPr>
              <a:endParaRPr lang="zh-CN" altLang="en-US">
                <a:solidFill>
                  <a:srgbClr val="FFFFFF"/>
                </a:solidFill>
              </a:endParaRPr>
            </a:p>
          </p:txBody>
        </p:sp>
        <p:sp>
          <p:nvSpPr>
            <p:cNvPr id="36902" name="椭圆 96"/>
            <p:cNvSpPr>
              <a:spLocks noChangeArrowheads="1"/>
            </p:cNvSpPr>
            <p:nvPr/>
          </p:nvSpPr>
          <p:spPr bwMode="auto">
            <a:xfrm>
              <a:off x="44805" y="44805"/>
              <a:ext cx="130911" cy="130911"/>
            </a:xfrm>
            <a:prstGeom prst="ellipse">
              <a:avLst/>
            </a:prstGeom>
            <a:grpFill/>
            <a:ln w="9525">
              <a:noFill/>
              <a:round/>
              <a:headEnd/>
              <a:tailEnd/>
            </a:ln>
          </p:spPr>
          <p:txBody>
            <a:bodyPr anchor="ctr"/>
            <a:lstStyle/>
            <a:p>
              <a:pPr algn="ctr" eaLnBrk="1" hangingPunct="1">
                <a:buFont typeface="Arial" pitchFamily="34" charset="0"/>
                <a:buNone/>
              </a:pPr>
              <a:endParaRPr lang="zh-CN" altLang="en-US">
                <a:solidFill>
                  <a:srgbClr val="FFFFFF"/>
                </a:solidFill>
              </a:endParaRPr>
            </a:p>
          </p:txBody>
        </p:sp>
      </p:grpSp>
      <p:sp>
        <p:nvSpPr>
          <p:cNvPr id="43098" name="矩形 97"/>
          <p:cNvSpPr>
            <a:spLocks noChangeArrowheads="1"/>
          </p:cNvSpPr>
          <p:nvPr/>
        </p:nvSpPr>
        <p:spPr bwMode="auto">
          <a:xfrm>
            <a:off x="4292716" y="1419225"/>
            <a:ext cx="3735273" cy="487441"/>
          </a:xfrm>
          <a:prstGeom prst="rect">
            <a:avLst/>
          </a:prstGeom>
          <a:noFill/>
          <a:ln w="9525">
            <a:noFill/>
            <a:miter lim="800000"/>
            <a:headEnd/>
            <a:tailEnd/>
          </a:ln>
        </p:spPr>
        <p:txBody>
          <a:bodyPr wrap="square">
            <a:spAutoFit/>
          </a:bodyPr>
          <a:lstStyle/>
          <a:p>
            <a:pPr algn="ctr">
              <a:lnSpc>
                <a:spcPts val="1200"/>
              </a:lnSpc>
              <a:spcAft>
                <a:spcPts val="600"/>
              </a:spcAft>
            </a:pPr>
            <a:r>
              <a:rPr lang="en-US" altLang="zh-CN" sz="1600" dirty="0">
                <a:latin typeface="微软雅黑" pitchFamily="34" charset="-122"/>
                <a:ea typeface="微软雅黑" pitchFamily="34" charset="-122"/>
              </a:rPr>
              <a:t>1</a:t>
            </a:r>
            <a:r>
              <a:rPr lang="zh-CN" altLang="en-US" sz="1600" dirty="0">
                <a:latin typeface="微软雅黑" pitchFamily="34" charset="-122"/>
                <a:ea typeface="微软雅黑" pitchFamily="34" charset="-122"/>
              </a:rPr>
              <a:t>、项目组制定项目开发计划，建立人</a:t>
            </a:r>
            <a:endParaRPr lang="en-US" altLang="zh-CN" sz="1600" dirty="0">
              <a:latin typeface="微软雅黑" pitchFamily="34" charset="-122"/>
              <a:ea typeface="微软雅黑" pitchFamily="34" charset="-122"/>
            </a:endParaRPr>
          </a:p>
          <a:p>
            <a:pPr algn="ctr">
              <a:lnSpc>
                <a:spcPts val="1200"/>
              </a:lnSpc>
              <a:spcAft>
                <a:spcPts val="600"/>
              </a:spcAft>
            </a:pPr>
            <a:r>
              <a:rPr lang="zh-CN" altLang="en-US" sz="1600" dirty="0">
                <a:latin typeface="微软雅黑" pitchFamily="34" charset="-122"/>
                <a:ea typeface="微软雅黑" pitchFamily="34" charset="-122"/>
              </a:rPr>
              <a:t>员组织，并进行人员分配。 </a:t>
            </a:r>
            <a:endParaRPr lang="en-US" altLang="zh-CN" sz="1600" dirty="0">
              <a:latin typeface="微软雅黑" pitchFamily="34" charset="-122"/>
              <a:ea typeface="微软雅黑" pitchFamily="34" charset="-122"/>
            </a:endParaRPr>
          </a:p>
        </p:txBody>
      </p:sp>
      <p:grpSp>
        <p:nvGrpSpPr>
          <p:cNvPr id="14" name="组合 99"/>
          <p:cNvGrpSpPr>
            <a:grpSpLocks/>
          </p:cNvGrpSpPr>
          <p:nvPr/>
        </p:nvGrpSpPr>
        <p:grpSpPr bwMode="auto">
          <a:xfrm>
            <a:off x="4512573" y="1988430"/>
            <a:ext cx="220663" cy="220730"/>
            <a:chOff x="0" y="0"/>
            <a:chExt cx="220522" cy="220522"/>
          </a:xfrm>
          <a:solidFill>
            <a:schemeClr val="accent3">
              <a:lumMod val="60000"/>
              <a:lumOff val="40000"/>
            </a:schemeClr>
          </a:solidFill>
        </p:grpSpPr>
        <p:sp>
          <p:nvSpPr>
            <p:cNvPr id="36899" name="椭圆 100"/>
            <p:cNvSpPr>
              <a:spLocks noChangeArrowheads="1"/>
            </p:cNvSpPr>
            <p:nvPr/>
          </p:nvSpPr>
          <p:spPr bwMode="auto">
            <a:xfrm>
              <a:off x="0" y="0"/>
              <a:ext cx="220522" cy="220522"/>
            </a:xfrm>
            <a:prstGeom prst="ellipse">
              <a:avLst/>
            </a:prstGeom>
            <a:grpFill/>
            <a:ln w="25400">
              <a:solidFill>
                <a:schemeClr val="bg2"/>
              </a:solidFill>
              <a:round/>
              <a:headEnd/>
              <a:tailEnd/>
            </a:ln>
          </p:spPr>
          <p:txBody>
            <a:bodyPr anchor="ctr"/>
            <a:lstStyle/>
            <a:p>
              <a:pPr algn="ctr" eaLnBrk="1" hangingPunct="1">
                <a:buFont typeface="Arial" pitchFamily="34" charset="0"/>
                <a:buNone/>
              </a:pPr>
              <a:endParaRPr lang="zh-CN" altLang="en-US">
                <a:solidFill>
                  <a:srgbClr val="FFFFFF"/>
                </a:solidFill>
              </a:endParaRPr>
            </a:p>
          </p:txBody>
        </p:sp>
        <p:sp>
          <p:nvSpPr>
            <p:cNvPr id="36900" name="椭圆 101"/>
            <p:cNvSpPr>
              <a:spLocks noChangeArrowheads="1"/>
            </p:cNvSpPr>
            <p:nvPr/>
          </p:nvSpPr>
          <p:spPr bwMode="auto">
            <a:xfrm>
              <a:off x="44805" y="44805"/>
              <a:ext cx="130911" cy="130911"/>
            </a:xfrm>
            <a:prstGeom prst="ellipse">
              <a:avLst/>
            </a:prstGeom>
            <a:grpFill/>
            <a:ln w="9525">
              <a:noFill/>
              <a:round/>
              <a:headEnd/>
              <a:tailEnd/>
            </a:ln>
          </p:spPr>
          <p:txBody>
            <a:bodyPr anchor="ctr"/>
            <a:lstStyle/>
            <a:p>
              <a:pPr algn="ctr" eaLnBrk="1" hangingPunct="1">
                <a:buFont typeface="Arial" pitchFamily="34" charset="0"/>
                <a:buNone/>
              </a:pPr>
              <a:endParaRPr lang="zh-CN" altLang="en-US">
                <a:solidFill>
                  <a:srgbClr val="FFFFFF"/>
                </a:solidFill>
              </a:endParaRPr>
            </a:p>
          </p:txBody>
        </p:sp>
      </p:grpSp>
      <p:sp>
        <p:nvSpPr>
          <p:cNvPr id="43103" name="矩形 102"/>
          <p:cNvSpPr>
            <a:spLocks noChangeArrowheads="1"/>
          </p:cNvSpPr>
          <p:nvPr/>
        </p:nvSpPr>
        <p:spPr bwMode="auto">
          <a:xfrm>
            <a:off x="4733232" y="1998108"/>
            <a:ext cx="3905939" cy="246221"/>
          </a:xfrm>
          <a:prstGeom prst="rect">
            <a:avLst/>
          </a:prstGeom>
          <a:noFill/>
          <a:ln w="9525">
            <a:noFill/>
            <a:miter lim="800000"/>
            <a:headEnd/>
            <a:tailEnd/>
          </a:ln>
        </p:spPr>
        <p:txBody>
          <a:bodyPr wrap="square">
            <a:spAutoFit/>
          </a:bodyPr>
          <a:lstStyle/>
          <a:p>
            <a:pPr algn="just">
              <a:lnSpc>
                <a:spcPts val="1200"/>
              </a:lnSpc>
              <a:spcAft>
                <a:spcPts val="600"/>
              </a:spcAft>
            </a:pPr>
            <a:r>
              <a:rPr lang="en-US" altLang="zh-CN" sz="1600" dirty="0">
                <a:latin typeface="微软雅黑" pitchFamily="34" charset="-122"/>
                <a:ea typeface="微软雅黑" pitchFamily="34" charset="-122"/>
              </a:rPr>
              <a:t>2</a:t>
            </a:r>
            <a:r>
              <a:rPr lang="zh-CN" altLang="en-US" sz="1600" dirty="0">
                <a:latin typeface="微软雅黑" pitchFamily="34" charset="-122"/>
                <a:ea typeface="微软雅黑" pitchFamily="34" charset="-122"/>
              </a:rPr>
              <a:t>、根据项目开发生命周期启动项目。 </a:t>
            </a:r>
            <a:endParaRPr lang="en-US" altLang="zh-CN" sz="1600" dirty="0">
              <a:latin typeface="微软雅黑" pitchFamily="34" charset="-122"/>
              <a:ea typeface="微软雅黑" pitchFamily="34" charset="-122"/>
            </a:endParaRPr>
          </a:p>
        </p:txBody>
      </p:sp>
      <p:grpSp>
        <p:nvGrpSpPr>
          <p:cNvPr id="15" name="组合 104"/>
          <p:cNvGrpSpPr>
            <a:grpSpLocks/>
          </p:cNvGrpSpPr>
          <p:nvPr/>
        </p:nvGrpSpPr>
        <p:grpSpPr bwMode="auto">
          <a:xfrm>
            <a:off x="4878040" y="2456988"/>
            <a:ext cx="220663" cy="220730"/>
            <a:chOff x="0" y="0"/>
            <a:chExt cx="220522" cy="220522"/>
          </a:xfrm>
          <a:solidFill>
            <a:schemeClr val="accent3">
              <a:lumMod val="60000"/>
              <a:lumOff val="40000"/>
            </a:schemeClr>
          </a:solidFill>
        </p:grpSpPr>
        <p:sp>
          <p:nvSpPr>
            <p:cNvPr id="36897" name="椭圆 105"/>
            <p:cNvSpPr>
              <a:spLocks noChangeArrowheads="1"/>
            </p:cNvSpPr>
            <p:nvPr/>
          </p:nvSpPr>
          <p:spPr bwMode="auto">
            <a:xfrm>
              <a:off x="0" y="0"/>
              <a:ext cx="220522" cy="220522"/>
            </a:xfrm>
            <a:prstGeom prst="ellipse">
              <a:avLst/>
            </a:prstGeom>
            <a:grpFill/>
            <a:ln w="25400">
              <a:solidFill>
                <a:schemeClr val="bg2"/>
              </a:solidFill>
              <a:round/>
              <a:headEnd/>
              <a:tailEnd/>
            </a:ln>
          </p:spPr>
          <p:txBody>
            <a:bodyPr anchor="ctr"/>
            <a:lstStyle/>
            <a:p>
              <a:pPr algn="ctr" eaLnBrk="1" hangingPunct="1">
                <a:buFont typeface="Arial" pitchFamily="34" charset="0"/>
                <a:buNone/>
              </a:pPr>
              <a:endParaRPr lang="zh-CN" altLang="en-US">
                <a:solidFill>
                  <a:srgbClr val="FFFFFF"/>
                </a:solidFill>
              </a:endParaRPr>
            </a:p>
          </p:txBody>
        </p:sp>
        <p:sp>
          <p:nvSpPr>
            <p:cNvPr id="36898" name="椭圆 106"/>
            <p:cNvSpPr>
              <a:spLocks noChangeArrowheads="1"/>
            </p:cNvSpPr>
            <p:nvPr/>
          </p:nvSpPr>
          <p:spPr bwMode="auto">
            <a:xfrm>
              <a:off x="44805" y="44805"/>
              <a:ext cx="130911" cy="130911"/>
            </a:xfrm>
            <a:prstGeom prst="ellipse">
              <a:avLst/>
            </a:prstGeom>
            <a:grpFill/>
            <a:ln w="9525">
              <a:noFill/>
              <a:round/>
              <a:headEnd/>
              <a:tailEnd/>
            </a:ln>
          </p:spPr>
          <p:txBody>
            <a:bodyPr anchor="ctr"/>
            <a:lstStyle/>
            <a:p>
              <a:pPr algn="ctr" eaLnBrk="1" hangingPunct="1">
                <a:buFont typeface="Arial" pitchFamily="34" charset="0"/>
                <a:buNone/>
              </a:pPr>
              <a:endParaRPr lang="zh-CN" altLang="en-US">
                <a:solidFill>
                  <a:srgbClr val="FFFFFF"/>
                </a:solidFill>
              </a:endParaRPr>
            </a:p>
          </p:txBody>
        </p:sp>
      </p:grpSp>
      <p:sp>
        <p:nvSpPr>
          <p:cNvPr id="43108" name="矩形 107"/>
          <p:cNvSpPr>
            <a:spLocks noChangeArrowheads="1"/>
          </p:cNvSpPr>
          <p:nvPr/>
        </p:nvSpPr>
        <p:spPr bwMode="auto">
          <a:xfrm>
            <a:off x="5053868" y="2366472"/>
            <a:ext cx="3499581" cy="487441"/>
          </a:xfrm>
          <a:prstGeom prst="rect">
            <a:avLst/>
          </a:prstGeom>
          <a:noFill/>
          <a:ln w="9525">
            <a:noFill/>
            <a:miter lim="800000"/>
            <a:headEnd/>
            <a:tailEnd/>
          </a:ln>
        </p:spPr>
        <p:txBody>
          <a:bodyPr wrap="square">
            <a:spAutoFit/>
          </a:bodyPr>
          <a:lstStyle/>
          <a:p>
            <a:pPr algn="just">
              <a:lnSpc>
                <a:spcPts val="1200"/>
              </a:lnSpc>
              <a:spcAft>
                <a:spcPts val="600"/>
              </a:spcAft>
            </a:pPr>
            <a:r>
              <a:rPr lang="en-US" altLang="zh-CN" sz="1600" dirty="0">
                <a:latin typeface="微软雅黑" pitchFamily="34" charset="-122"/>
                <a:ea typeface="微软雅黑" pitchFamily="34" charset="-122"/>
              </a:rPr>
              <a:t>3</a:t>
            </a:r>
            <a:r>
              <a:rPr lang="zh-CN" altLang="en-US" sz="1600" dirty="0">
                <a:latin typeface="微软雅黑" pitchFamily="34" charset="-122"/>
                <a:ea typeface="微软雅黑" pitchFamily="34" charset="-122"/>
              </a:rPr>
              <a:t>、 召开项目会议，并建立会议文档</a:t>
            </a:r>
            <a:endParaRPr lang="en-US" altLang="zh-CN" sz="1600" dirty="0">
              <a:latin typeface="微软雅黑" pitchFamily="34" charset="-122"/>
              <a:ea typeface="微软雅黑" pitchFamily="34" charset="-122"/>
            </a:endParaRPr>
          </a:p>
          <a:p>
            <a:pPr algn="just">
              <a:lnSpc>
                <a:spcPts val="1200"/>
              </a:lnSpc>
              <a:spcAft>
                <a:spcPts val="600"/>
              </a:spcAft>
            </a:pPr>
            <a:r>
              <a:rPr lang="zh-CN" altLang="en-US" sz="1600" dirty="0">
                <a:latin typeface="微软雅黑" pitchFamily="34" charset="-122"/>
                <a:ea typeface="微软雅黑" pitchFamily="34" charset="-122"/>
              </a:rPr>
              <a:t>保证项目进度和问题的解决。</a:t>
            </a:r>
            <a:endParaRPr lang="en-US" altLang="zh-CN" sz="1600" dirty="0">
              <a:latin typeface="微软雅黑" pitchFamily="34" charset="-122"/>
              <a:ea typeface="微软雅黑" pitchFamily="34" charset="-122"/>
            </a:endParaRPr>
          </a:p>
        </p:txBody>
      </p:sp>
      <p:grpSp>
        <p:nvGrpSpPr>
          <p:cNvPr id="16" name="组合 109"/>
          <p:cNvGrpSpPr>
            <a:grpSpLocks/>
          </p:cNvGrpSpPr>
          <p:nvPr/>
        </p:nvGrpSpPr>
        <p:grpSpPr bwMode="auto">
          <a:xfrm>
            <a:off x="5098703" y="3151776"/>
            <a:ext cx="220663" cy="220731"/>
            <a:chOff x="0" y="0"/>
            <a:chExt cx="220522" cy="220522"/>
          </a:xfrm>
          <a:solidFill>
            <a:schemeClr val="accent3">
              <a:lumMod val="60000"/>
              <a:lumOff val="40000"/>
            </a:schemeClr>
          </a:solidFill>
        </p:grpSpPr>
        <p:sp>
          <p:nvSpPr>
            <p:cNvPr id="36895" name="椭圆 110"/>
            <p:cNvSpPr>
              <a:spLocks noChangeArrowheads="1"/>
            </p:cNvSpPr>
            <p:nvPr/>
          </p:nvSpPr>
          <p:spPr bwMode="auto">
            <a:xfrm>
              <a:off x="0" y="0"/>
              <a:ext cx="220522" cy="220522"/>
            </a:xfrm>
            <a:prstGeom prst="ellipse">
              <a:avLst/>
            </a:prstGeom>
            <a:grpFill/>
            <a:ln w="25400">
              <a:solidFill>
                <a:schemeClr val="bg2"/>
              </a:solidFill>
              <a:round/>
              <a:headEnd/>
              <a:tailEnd/>
            </a:ln>
          </p:spPr>
          <p:txBody>
            <a:bodyPr anchor="ctr"/>
            <a:lstStyle/>
            <a:p>
              <a:pPr algn="ctr" eaLnBrk="1" hangingPunct="1">
                <a:buFont typeface="Arial" pitchFamily="34" charset="0"/>
                <a:buNone/>
              </a:pPr>
              <a:endParaRPr lang="zh-CN" altLang="en-US">
                <a:solidFill>
                  <a:srgbClr val="FFFFFF"/>
                </a:solidFill>
              </a:endParaRPr>
            </a:p>
          </p:txBody>
        </p:sp>
        <p:sp>
          <p:nvSpPr>
            <p:cNvPr id="36896" name="椭圆 111"/>
            <p:cNvSpPr>
              <a:spLocks noChangeArrowheads="1"/>
            </p:cNvSpPr>
            <p:nvPr/>
          </p:nvSpPr>
          <p:spPr bwMode="auto">
            <a:xfrm>
              <a:off x="44805" y="44805"/>
              <a:ext cx="130911" cy="130911"/>
            </a:xfrm>
            <a:prstGeom prst="ellipse">
              <a:avLst/>
            </a:prstGeom>
            <a:grpFill/>
            <a:ln w="9525">
              <a:noFill/>
              <a:round/>
              <a:headEnd/>
              <a:tailEnd/>
            </a:ln>
          </p:spPr>
          <p:txBody>
            <a:bodyPr anchor="ctr"/>
            <a:lstStyle/>
            <a:p>
              <a:pPr algn="ctr" eaLnBrk="1" hangingPunct="1">
                <a:buFont typeface="Arial" pitchFamily="34" charset="0"/>
                <a:buNone/>
              </a:pPr>
              <a:endParaRPr lang="zh-CN" altLang="en-US">
                <a:solidFill>
                  <a:srgbClr val="FFFFFF"/>
                </a:solidFill>
              </a:endParaRPr>
            </a:p>
          </p:txBody>
        </p:sp>
      </p:grpSp>
      <p:sp>
        <p:nvSpPr>
          <p:cNvPr id="43113" name="矩形 112"/>
          <p:cNvSpPr>
            <a:spLocks noChangeArrowheads="1"/>
          </p:cNvSpPr>
          <p:nvPr/>
        </p:nvSpPr>
        <p:spPr bwMode="auto">
          <a:xfrm>
            <a:off x="5319366" y="3061260"/>
            <a:ext cx="3319805" cy="707886"/>
          </a:xfrm>
          <a:prstGeom prst="rect">
            <a:avLst/>
          </a:prstGeom>
          <a:noFill/>
          <a:ln w="9525">
            <a:noFill/>
            <a:miter lim="800000"/>
            <a:headEnd/>
            <a:tailEnd/>
          </a:ln>
        </p:spPr>
        <p:txBody>
          <a:bodyPr wrap="square">
            <a:spAutoFit/>
          </a:bodyPr>
          <a:lstStyle/>
          <a:p>
            <a:pPr algn="just">
              <a:lnSpc>
                <a:spcPts val="1200"/>
              </a:lnSpc>
              <a:spcAft>
                <a:spcPts val="600"/>
              </a:spcAft>
            </a:pPr>
            <a:r>
              <a:rPr lang="en-US" altLang="zh-CN" sz="1600" dirty="0">
                <a:latin typeface="微软雅黑" pitchFamily="34" charset="-122"/>
                <a:ea typeface="微软雅黑" pitchFamily="34" charset="-122"/>
              </a:rPr>
              <a:t>4</a:t>
            </a:r>
            <a:r>
              <a:rPr lang="zh-CN" altLang="en-US" sz="1600" dirty="0">
                <a:latin typeface="微软雅黑" pitchFamily="34" charset="-122"/>
                <a:ea typeface="微软雅黑" pitchFamily="34" charset="-122"/>
              </a:rPr>
              <a:t>、小组长扮演项目监督角色，对</a:t>
            </a:r>
            <a:endParaRPr lang="en-US" altLang="zh-CN" sz="1600" dirty="0">
              <a:latin typeface="微软雅黑" pitchFamily="34" charset="-122"/>
              <a:ea typeface="微软雅黑" pitchFamily="34" charset="-122"/>
            </a:endParaRPr>
          </a:p>
          <a:p>
            <a:pPr algn="just">
              <a:lnSpc>
                <a:spcPts val="1200"/>
              </a:lnSpc>
              <a:spcAft>
                <a:spcPts val="600"/>
              </a:spcAft>
            </a:pPr>
            <a:r>
              <a:rPr lang="zh-CN" altLang="en-US" sz="1600" dirty="0">
                <a:latin typeface="微软雅黑" pitchFamily="34" charset="-122"/>
                <a:ea typeface="微软雅黑" pitchFamily="34" charset="-122"/>
              </a:rPr>
              <a:t>项目生命周期中的正常运行情况进</a:t>
            </a:r>
            <a:endParaRPr lang="en-US" altLang="zh-CN" sz="1600" dirty="0">
              <a:latin typeface="微软雅黑" pitchFamily="34" charset="-122"/>
              <a:ea typeface="微软雅黑" pitchFamily="34" charset="-122"/>
            </a:endParaRPr>
          </a:p>
          <a:p>
            <a:pPr algn="just">
              <a:lnSpc>
                <a:spcPts val="1200"/>
              </a:lnSpc>
              <a:spcAft>
                <a:spcPts val="600"/>
              </a:spcAft>
            </a:pPr>
            <a:r>
              <a:rPr lang="zh-CN" altLang="en-US" sz="1600" dirty="0">
                <a:latin typeface="微软雅黑" pitchFamily="34" charset="-122"/>
                <a:ea typeface="微软雅黑" pitchFamily="34" charset="-122"/>
              </a:rPr>
              <a:t>行监督并对出现的问题进行处理</a:t>
            </a:r>
            <a:endParaRPr lang="en-US" altLang="zh-CN" sz="1600" dirty="0">
              <a:latin typeface="微软雅黑" pitchFamily="34" charset="-122"/>
              <a:ea typeface="微软雅黑" pitchFamily="34" charset="-122"/>
            </a:endParaRPr>
          </a:p>
        </p:txBody>
      </p:sp>
      <p:grpSp>
        <p:nvGrpSpPr>
          <p:cNvPr id="17" name="组合 114"/>
          <p:cNvGrpSpPr>
            <a:grpSpLocks/>
          </p:cNvGrpSpPr>
          <p:nvPr/>
        </p:nvGrpSpPr>
        <p:grpSpPr bwMode="auto">
          <a:xfrm>
            <a:off x="5570538" y="4012803"/>
            <a:ext cx="220663" cy="220730"/>
            <a:chOff x="0" y="0"/>
            <a:chExt cx="220522" cy="220522"/>
          </a:xfrm>
          <a:solidFill>
            <a:schemeClr val="accent3">
              <a:lumMod val="60000"/>
              <a:lumOff val="40000"/>
            </a:schemeClr>
          </a:solidFill>
        </p:grpSpPr>
        <p:sp>
          <p:nvSpPr>
            <p:cNvPr id="36893" name="椭圆 115"/>
            <p:cNvSpPr>
              <a:spLocks noChangeArrowheads="1"/>
            </p:cNvSpPr>
            <p:nvPr/>
          </p:nvSpPr>
          <p:spPr bwMode="auto">
            <a:xfrm>
              <a:off x="0" y="0"/>
              <a:ext cx="220522" cy="220522"/>
            </a:xfrm>
            <a:prstGeom prst="ellipse">
              <a:avLst/>
            </a:prstGeom>
            <a:grpFill/>
            <a:ln w="25400">
              <a:solidFill>
                <a:schemeClr val="bg2"/>
              </a:solidFill>
              <a:round/>
              <a:headEnd/>
              <a:tailEnd/>
            </a:ln>
          </p:spPr>
          <p:txBody>
            <a:bodyPr anchor="ctr"/>
            <a:lstStyle/>
            <a:p>
              <a:pPr algn="ctr" eaLnBrk="1" hangingPunct="1">
                <a:buFont typeface="Arial" pitchFamily="34" charset="0"/>
                <a:buNone/>
              </a:pPr>
              <a:endParaRPr lang="zh-CN" altLang="en-US">
                <a:solidFill>
                  <a:srgbClr val="FFFFFF"/>
                </a:solidFill>
              </a:endParaRPr>
            </a:p>
          </p:txBody>
        </p:sp>
        <p:sp>
          <p:nvSpPr>
            <p:cNvPr id="36894" name="椭圆 116"/>
            <p:cNvSpPr>
              <a:spLocks noChangeArrowheads="1"/>
            </p:cNvSpPr>
            <p:nvPr/>
          </p:nvSpPr>
          <p:spPr bwMode="auto">
            <a:xfrm>
              <a:off x="44805" y="44805"/>
              <a:ext cx="130911" cy="130911"/>
            </a:xfrm>
            <a:prstGeom prst="ellipse">
              <a:avLst/>
            </a:prstGeom>
            <a:grpFill/>
            <a:ln w="9525">
              <a:noFill/>
              <a:round/>
              <a:headEnd/>
              <a:tailEnd/>
            </a:ln>
          </p:spPr>
          <p:txBody>
            <a:bodyPr anchor="ctr"/>
            <a:lstStyle/>
            <a:p>
              <a:pPr algn="ctr" eaLnBrk="1" hangingPunct="1">
                <a:buFont typeface="Arial" pitchFamily="34" charset="0"/>
                <a:buNone/>
              </a:pPr>
              <a:endParaRPr lang="zh-CN" altLang="en-US">
                <a:solidFill>
                  <a:srgbClr val="FFFFFF"/>
                </a:solidFill>
              </a:endParaRPr>
            </a:p>
          </p:txBody>
        </p:sp>
      </p:grpSp>
      <p:sp>
        <p:nvSpPr>
          <p:cNvPr id="43118" name="矩形 117"/>
          <p:cNvSpPr>
            <a:spLocks noChangeArrowheads="1"/>
          </p:cNvSpPr>
          <p:nvPr/>
        </p:nvSpPr>
        <p:spPr bwMode="auto">
          <a:xfrm>
            <a:off x="5791201" y="4055029"/>
            <a:ext cx="3057524" cy="256609"/>
          </a:xfrm>
          <a:prstGeom prst="rect">
            <a:avLst/>
          </a:prstGeom>
          <a:noFill/>
          <a:ln w="9525">
            <a:noFill/>
            <a:miter lim="800000"/>
            <a:headEnd/>
            <a:tailEnd/>
          </a:ln>
        </p:spPr>
        <p:txBody>
          <a:bodyPr wrap="square">
            <a:spAutoFit/>
          </a:bodyPr>
          <a:lstStyle/>
          <a:p>
            <a:pPr algn="just" eaLnBrk="1" hangingPunct="1">
              <a:lnSpc>
                <a:spcPts val="1200"/>
              </a:lnSpc>
              <a:buFont typeface="Arial" pitchFamily="34" charset="0"/>
              <a:buNone/>
            </a:pPr>
            <a:r>
              <a:rPr lang="en-US" altLang="zh-CN" sz="1600" dirty="0">
                <a:latin typeface="微软雅黑" pitchFamily="34" charset="-122"/>
                <a:ea typeface="微软雅黑" pitchFamily="34" charset="-122"/>
              </a:rPr>
              <a:t>5</a:t>
            </a:r>
            <a:r>
              <a:rPr lang="zh-CN" altLang="en-US" sz="1600" dirty="0">
                <a:latin typeface="微软雅黑" pitchFamily="34" charset="-122"/>
                <a:ea typeface="微软雅黑" pitchFamily="34" charset="-122"/>
              </a:rPr>
              <a:t>、按时验收工作落实工作进度</a:t>
            </a:r>
            <a:endParaRPr lang="en-US" altLang="zh-CN" sz="1600" dirty="0">
              <a:latin typeface="微软雅黑" pitchFamily="34" charset="-122"/>
              <a:ea typeface="微软雅黑" pitchFamily="34" charset="-122"/>
            </a:endParaRPr>
          </a:p>
        </p:txBody>
      </p:sp>
      <p:sp>
        <p:nvSpPr>
          <p:cNvPr id="101" name="TextBox 24">
            <a:extLst>
              <a:ext uri="{FF2B5EF4-FFF2-40B4-BE49-F238E27FC236}">
                <a16:creationId xmlns:a16="http://schemas.microsoft.com/office/drawing/2014/main" id="{B6A74DA3-B770-4656-817C-262974E1CD7C}"/>
              </a:ext>
            </a:extLst>
          </p:cNvPr>
          <p:cNvSpPr txBox="1"/>
          <p:nvPr/>
        </p:nvSpPr>
        <p:spPr>
          <a:xfrm>
            <a:off x="3172264" y="250461"/>
            <a:ext cx="2901279" cy="619641"/>
          </a:xfrm>
          <a:prstGeom prst="rect">
            <a:avLst/>
          </a:prstGeom>
          <a:noFill/>
        </p:spPr>
        <p:txBody>
          <a:bodyPr wrap="none" lIns="65010" tIns="32504" rIns="65010" bIns="32504" rtlCol="0">
            <a:spAutoFit/>
          </a:bodyPr>
          <a:lstStyle/>
          <a:p>
            <a:r>
              <a:rPr lang="zh-CN" altLang="en-US" sz="3600" dirty="0">
                <a:solidFill>
                  <a:schemeClr val="tx1">
                    <a:lumMod val="65000"/>
                    <a:lumOff val="35000"/>
                  </a:schemeClr>
                </a:solidFill>
                <a:ea typeface="微软雅黑" panose="020B0503020204020204" pitchFamily="34" charset="-122"/>
              </a:rPr>
              <a:t>项目组织方式</a:t>
            </a:r>
          </a:p>
        </p:txBody>
      </p:sp>
    </p:spTree>
    <p:extLst>
      <p:ext uri="{BB962C8B-B14F-4D97-AF65-F5344CB8AC3E}">
        <p14:creationId xmlns:p14="http://schemas.microsoft.com/office/powerpoint/2010/main" val="1951164972"/>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nodeType="afterGroup">
                            <p:stCondLst>
                              <p:cond delay="500"/>
                            </p:stCondLst>
                            <p:childTnLst>
                              <p:par>
                                <p:cTn id="9" presetID="22" presetClass="entr" presetSubtype="1"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up)">
                                      <p:cBhvr>
                                        <p:cTn id="11" dur="500"/>
                                        <p:tgtEl>
                                          <p:spTgt spid="7"/>
                                        </p:tgtEl>
                                      </p:cBhvr>
                                    </p:animEffect>
                                  </p:childTnLst>
                                </p:cTn>
                              </p:par>
                            </p:childTnLst>
                          </p:cTn>
                        </p:par>
                        <p:par>
                          <p:cTn id="12" fill="hold" nodeType="afterGroup">
                            <p:stCondLst>
                              <p:cond delay="1000"/>
                            </p:stCondLst>
                            <p:childTnLst>
                              <p:par>
                                <p:cTn id="13" presetID="22" presetClass="entr" presetSubtype="1"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up)">
                                      <p:cBhvr>
                                        <p:cTn id="15" dur="500"/>
                                        <p:tgtEl>
                                          <p:spTgt spid="8"/>
                                        </p:tgtEl>
                                      </p:cBhvr>
                                    </p:animEffect>
                                  </p:childTnLst>
                                </p:cTn>
                              </p:par>
                            </p:childTnLst>
                          </p:cTn>
                        </p:par>
                        <p:par>
                          <p:cTn id="16" fill="hold" nodeType="afterGroup">
                            <p:stCondLst>
                              <p:cond delay="1500"/>
                            </p:stCondLst>
                            <p:childTnLst>
                              <p:par>
                                <p:cTn id="17" presetID="22" presetClass="entr" presetSubtype="1"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up)">
                                      <p:cBhvr>
                                        <p:cTn id="19" dur="500"/>
                                        <p:tgtEl>
                                          <p:spTgt spid="9"/>
                                        </p:tgtEl>
                                      </p:cBhvr>
                                    </p:animEffect>
                                  </p:childTnLst>
                                </p:cTn>
                              </p:par>
                            </p:childTnLst>
                          </p:cTn>
                        </p:par>
                        <p:par>
                          <p:cTn id="20" fill="hold" nodeType="afterGroup">
                            <p:stCondLst>
                              <p:cond delay="2000"/>
                            </p:stCondLst>
                            <p:childTnLst>
                              <p:par>
                                <p:cTn id="21" presetID="22" presetClass="entr" presetSubtype="1"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up)">
                                      <p:cBhvr>
                                        <p:cTn id="23" dur="500"/>
                                        <p:tgtEl>
                                          <p:spTgt spid="10"/>
                                        </p:tgtEl>
                                      </p:cBhvr>
                                    </p:animEffect>
                                  </p:childTnLst>
                                </p:cTn>
                              </p:par>
                            </p:childTnLst>
                          </p:cTn>
                        </p:par>
                        <p:par>
                          <p:cTn id="24" fill="hold" nodeType="afterGroup">
                            <p:stCondLst>
                              <p:cond delay="2500"/>
                            </p:stCondLst>
                            <p:childTnLst>
                              <p:par>
                                <p:cTn id="25" presetID="2" presetClass="entr" presetSubtype="8" fill="hold" nodeType="after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300" fill="hold"/>
                                        <p:tgtEl>
                                          <p:spTgt spid="13"/>
                                        </p:tgtEl>
                                        <p:attrNameLst>
                                          <p:attrName>ppt_x</p:attrName>
                                        </p:attrNameLst>
                                      </p:cBhvr>
                                      <p:tavLst>
                                        <p:tav tm="0">
                                          <p:val>
                                            <p:strVal val="0-#ppt_w/2"/>
                                          </p:val>
                                        </p:tav>
                                        <p:tav tm="100000">
                                          <p:val>
                                            <p:strVal val="#ppt_x"/>
                                          </p:val>
                                        </p:tav>
                                      </p:tavLst>
                                    </p:anim>
                                    <p:anim calcmode="lin" valueType="num">
                                      <p:cBhvr additive="base">
                                        <p:cTn id="28" dur="300" fill="hold"/>
                                        <p:tgtEl>
                                          <p:spTgt spid="13"/>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43098"/>
                                        </p:tgtEl>
                                        <p:attrNameLst>
                                          <p:attrName>style.visibility</p:attrName>
                                        </p:attrNameLst>
                                      </p:cBhvr>
                                      <p:to>
                                        <p:strVal val="visible"/>
                                      </p:to>
                                    </p:set>
                                    <p:anim calcmode="lin" valueType="num">
                                      <p:cBhvr additive="base">
                                        <p:cTn id="31" dur="300" fill="hold"/>
                                        <p:tgtEl>
                                          <p:spTgt spid="43098"/>
                                        </p:tgtEl>
                                        <p:attrNameLst>
                                          <p:attrName>ppt_x</p:attrName>
                                        </p:attrNameLst>
                                      </p:cBhvr>
                                      <p:tavLst>
                                        <p:tav tm="0">
                                          <p:val>
                                            <p:strVal val="1+#ppt_w/2"/>
                                          </p:val>
                                        </p:tav>
                                        <p:tav tm="100000">
                                          <p:val>
                                            <p:strVal val="#ppt_x"/>
                                          </p:val>
                                        </p:tav>
                                      </p:tavLst>
                                    </p:anim>
                                    <p:anim calcmode="lin" valueType="num">
                                      <p:cBhvr additive="base">
                                        <p:cTn id="32" dur="300" fill="hold"/>
                                        <p:tgtEl>
                                          <p:spTgt spid="43098"/>
                                        </p:tgtEl>
                                        <p:attrNameLst>
                                          <p:attrName>ppt_y</p:attrName>
                                        </p:attrNameLst>
                                      </p:cBhvr>
                                      <p:tavLst>
                                        <p:tav tm="0">
                                          <p:val>
                                            <p:strVal val="#ppt_y"/>
                                          </p:val>
                                        </p:tav>
                                        <p:tav tm="100000">
                                          <p:val>
                                            <p:strVal val="#ppt_y"/>
                                          </p:val>
                                        </p:tav>
                                      </p:tavLst>
                                    </p:anim>
                                  </p:childTnLst>
                                </p:cTn>
                              </p:par>
                            </p:childTnLst>
                          </p:cTn>
                        </p:par>
                        <p:par>
                          <p:cTn id="33" fill="hold" nodeType="afterGroup">
                            <p:stCondLst>
                              <p:cond delay="2800"/>
                            </p:stCondLst>
                            <p:childTnLst>
                              <p:par>
                                <p:cTn id="34" presetID="2" presetClass="entr" presetSubtype="8" fill="hold" nodeType="afterEffect">
                                  <p:stCondLst>
                                    <p:cond delay="0"/>
                                  </p:stCondLst>
                                  <p:childTnLst>
                                    <p:set>
                                      <p:cBhvr>
                                        <p:cTn id="35" dur="1" fill="hold">
                                          <p:stCondLst>
                                            <p:cond delay="0"/>
                                          </p:stCondLst>
                                        </p:cTn>
                                        <p:tgtEl>
                                          <p:spTgt spid="14"/>
                                        </p:tgtEl>
                                        <p:attrNameLst>
                                          <p:attrName>style.visibility</p:attrName>
                                        </p:attrNameLst>
                                      </p:cBhvr>
                                      <p:to>
                                        <p:strVal val="visible"/>
                                      </p:to>
                                    </p:set>
                                    <p:anim calcmode="lin" valueType="num">
                                      <p:cBhvr additive="base">
                                        <p:cTn id="36" dur="300" fill="hold"/>
                                        <p:tgtEl>
                                          <p:spTgt spid="14"/>
                                        </p:tgtEl>
                                        <p:attrNameLst>
                                          <p:attrName>ppt_x</p:attrName>
                                        </p:attrNameLst>
                                      </p:cBhvr>
                                      <p:tavLst>
                                        <p:tav tm="0">
                                          <p:val>
                                            <p:strVal val="0-#ppt_w/2"/>
                                          </p:val>
                                        </p:tav>
                                        <p:tav tm="100000">
                                          <p:val>
                                            <p:strVal val="#ppt_x"/>
                                          </p:val>
                                        </p:tav>
                                      </p:tavLst>
                                    </p:anim>
                                    <p:anim calcmode="lin" valueType="num">
                                      <p:cBhvr additive="base">
                                        <p:cTn id="37" dur="300" fill="hold"/>
                                        <p:tgtEl>
                                          <p:spTgt spid="14"/>
                                        </p:tgtEl>
                                        <p:attrNameLst>
                                          <p:attrName>ppt_y</p:attrName>
                                        </p:attrNameLst>
                                      </p:cBhvr>
                                      <p:tavLst>
                                        <p:tav tm="0">
                                          <p:val>
                                            <p:strVal val="#ppt_y"/>
                                          </p:val>
                                        </p:tav>
                                        <p:tav tm="100000">
                                          <p:val>
                                            <p:strVal val="#ppt_y"/>
                                          </p:val>
                                        </p:tav>
                                      </p:tavLst>
                                    </p:anim>
                                  </p:childTnLst>
                                </p:cTn>
                              </p:par>
                              <p:par>
                                <p:cTn id="38" presetID="2" presetClass="entr" presetSubtype="2" fill="hold" grpId="0" nodeType="withEffect">
                                  <p:stCondLst>
                                    <p:cond delay="0"/>
                                  </p:stCondLst>
                                  <p:childTnLst>
                                    <p:set>
                                      <p:cBhvr>
                                        <p:cTn id="39" dur="1" fill="hold">
                                          <p:stCondLst>
                                            <p:cond delay="0"/>
                                          </p:stCondLst>
                                        </p:cTn>
                                        <p:tgtEl>
                                          <p:spTgt spid="43103"/>
                                        </p:tgtEl>
                                        <p:attrNameLst>
                                          <p:attrName>style.visibility</p:attrName>
                                        </p:attrNameLst>
                                      </p:cBhvr>
                                      <p:to>
                                        <p:strVal val="visible"/>
                                      </p:to>
                                    </p:set>
                                    <p:anim calcmode="lin" valueType="num">
                                      <p:cBhvr additive="base">
                                        <p:cTn id="40" dur="300" fill="hold"/>
                                        <p:tgtEl>
                                          <p:spTgt spid="43103"/>
                                        </p:tgtEl>
                                        <p:attrNameLst>
                                          <p:attrName>ppt_x</p:attrName>
                                        </p:attrNameLst>
                                      </p:cBhvr>
                                      <p:tavLst>
                                        <p:tav tm="0">
                                          <p:val>
                                            <p:strVal val="1+#ppt_w/2"/>
                                          </p:val>
                                        </p:tav>
                                        <p:tav tm="100000">
                                          <p:val>
                                            <p:strVal val="#ppt_x"/>
                                          </p:val>
                                        </p:tav>
                                      </p:tavLst>
                                    </p:anim>
                                    <p:anim calcmode="lin" valueType="num">
                                      <p:cBhvr additive="base">
                                        <p:cTn id="41" dur="300" fill="hold"/>
                                        <p:tgtEl>
                                          <p:spTgt spid="43103"/>
                                        </p:tgtEl>
                                        <p:attrNameLst>
                                          <p:attrName>ppt_y</p:attrName>
                                        </p:attrNameLst>
                                      </p:cBhvr>
                                      <p:tavLst>
                                        <p:tav tm="0">
                                          <p:val>
                                            <p:strVal val="#ppt_y"/>
                                          </p:val>
                                        </p:tav>
                                        <p:tav tm="100000">
                                          <p:val>
                                            <p:strVal val="#ppt_y"/>
                                          </p:val>
                                        </p:tav>
                                      </p:tavLst>
                                    </p:anim>
                                  </p:childTnLst>
                                </p:cTn>
                              </p:par>
                            </p:childTnLst>
                          </p:cTn>
                        </p:par>
                        <p:par>
                          <p:cTn id="42" fill="hold" nodeType="afterGroup">
                            <p:stCondLst>
                              <p:cond delay="3100"/>
                            </p:stCondLst>
                            <p:childTnLst>
                              <p:par>
                                <p:cTn id="43" presetID="2" presetClass="entr" presetSubtype="8" fill="hold" nodeType="afterEffect">
                                  <p:stCondLst>
                                    <p:cond delay="0"/>
                                  </p:stCondLst>
                                  <p:childTnLst>
                                    <p:set>
                                      <p:cBhvr>
                                        <p:cTn id="44" dur="1" fill="hold">
                                          <p:stCondLst>
                                            <p:cond delay="0"/>
                                          </p:stCondLst>
                                        </p:cTn>
                                        <p:tgtEl>
                                          <p:spTgt spid="15"/>
                                        </p:tgtEl>
                                        <p:attrNameLst>
                                          <p:attrName>style.visibility</p:attrName>
                                        </p:attrNameLst>
                                      </p:cBhvr>
                                      <p:to>
                                        <p:strVal val="visible"/>
                                      </p:to>
                                    </p:set>
                                    <p:anim calcmode="lin" valueType="num">
                                      <p:cBhvr additive="base">
                                        <p:cTn id="45" dur="300" fill="hold"/>
                                        <p:tgtEl>
                                          <p:spTgt spid="15"/>
                                        </p:tgtEl>
                                        <p:attrNameLst>
                                          <p:attrName>ppt_x</p:attrName>
                                        </p:attrNameLst>
                                      </p:cBhvr>
                                      <p:tavLst>
                                        <p:tav tm="0">
                                          <p:val>
                                            <p:strVal val="0-#ppt_w/2"/>
                                          </p:val>
                                        </p:tav>
                                        <p:tav tm="100000">
                                          <p:val>
                                            <p:strVal val="#ppt_x"/>
                                          </p:val>
                                        </p:tav>
                                      </p:tavLst>
                                    </p:anim>
                                    <p:anim calcmode="lin" valueType="num">
                                      <p:cBhvr additive="base">
                                        <p:cTn id="46" dur="300" fill="hold"/>
                                        <p:tgtEl>
                                          <p:spTgt spid="15"/>
                                        </p:tgtEl>
                                        <p:attrNameLst>
                                          <p:attrName>ppt_y</p:attrName>
                                        </p:attrNameLst>
                                      </p:cBhvr>
                                      <p:tavLst>
                                        <p:tav tm="0">
                                          <p:val>
                                            <p:strVal val="#ppt_y"/>
                                          </p:val>
                                        </p:tav>
                                        <p:tav tm="100000">
                                          <p:val>
                                            <p:strVal val="#ppt_y"/>
                                          </p:val>
                                        </p:tav>
                                      </p:tavLst>
                                    </p:anim>
                                  </p:childTnLst>
                                </p:cTn>
                              </p:par>
                              <p:par>
                                <p:cTn id="47" presetID="2" presetClass="entr" presetSubtype="2" fill="hold" grpId="0" nodeType="withEffect">
                                  <p:stCondLst>
                                    <p:cond delay="0"/>
                                  </p:stCondLst>
                                  <p:childTnLst>
                                    <p:set>
                                      <p:cBhvr>
                                        <p:cTn id="48" dur="1" fill="hold">
                                          <p:stCondLst>
                                            <p:cond delay="0"/>
                                          </p:stCondLst>
                                        </p:cTn>
                                        <p:tgtEl>
                                          <p:spTgt spid="43108"/>
                                        </p:tgtEl>
                                        <p:attrNameLst>
                                          <p:attrName>style.visibility</p:attrName>
                                        </p:attrNameLst>
                                      </p:cBhvr>
                                      <p:to>
                                        <p:strVal val="visible"/>
                                      </p:to>
                                    </p:set>
                                    <p:anim calcmode="lin" valueType="num">
                                      <p:cBhvr additive="base">
                                        <p:cTn id="49" dur="300" fill="hold"/>
                                        <p:tgtEl>
                                          <p:spTgt spid="43108"/>
                                        </p:tgtEl>
                                        <p:attrNameLst>
                                          <p:attrName>ppt_x</p:attrName>
                                        </p:attrNameLst>
                                      </p:cBhvr>
                                      <p:tavLst>
                                        <p:tav tm="0">
                                          <p:val>
                                            <p:strVal val="1+#ppt_w/2"/>
                                          </p:val>
                                        </p:tav>
                                        <p:tav tm="100000">
                                          <p:val>
                                            <p:strVal val="#ppt_x"/>
                                          </p:val>
                                        </p:tav>
                                      </p:tavLst>
                                    </p:anim>
                                    <p:anim calcmode="lin" valueType="num">
                                      <p:cBhvr additive="base">
                                        <p:cTn id="50" dur="300" fill="hold"/>
                                        <p:tgtEl>
                                          <p:spTgt spid="43108"/>
                                        </p:tgtEl>
                                        <p:attrNameLst>
                                          <p:attrName>ppt_y</p:attrName>
                                        </p:attrNameLst>
                                      </p:cBhvr>
                                      <p:tavLst>
                                        <p:tav tm="0">
                                          <p:val>
                                            <p:strVal val="#ppt_y"/>
                                          </p:val>
                                        </p:tav>
                                        <p:tav tm="100000">
                                          <p:val>
                                            <p:strVal val="#ppt_y"/>
                                          </p:val>
                                        </p:tav>
                                      </p:tavLst>
                                    </p:anim>
                                  </p:childTnLst>
                                </p:cTn>
                              </p:par>
                            </p:childTnLst>
                          </p:cTn>
                        </p:par>
                        <p:par>
                          <p:cTn id="51" fill="hold" nodeType="afterGroup">
                            <p:stCondLst>
                              <p:cond delay="3400"/>
                            </p:stCondLst>
                            <p:childTnLst>
                              <p:par>
                                <p:cTn id="52" presetID="2" presetClass="entr" presetSubtype="8" fill="hold" nodeType="afterEffect">
                                  <p:stCondLst>
                                    <p:cond delay="0"/>
                                  </p:stCondLst>
                                  <p:childTnLst>
                                    <p:set>
                                      <p:cBhvr>
                                        <p:cTn id="53" dur="1" fill="hold">
                                          <p:stCondLst>
                                            <p:cond delay="0"/>
                                          </p:stCondLst>
                                        </p:cTn>
                                        <p:tgtEl>
                                          <p:spTgt spid="16"/>
                                        </p:tgtEl>
                                        <p:attrNameLst>
                                          <p:attrName>style.visibility</p:attrName>
                                        </p:attrNameLst>
                                      </p:cBhvr>
                                      <p:to>
                                        <p:strVal val="visible"/>
                                      </p:to>
                                    </p:set>
                                    <p:anim calcmode="lin" valueType="num">
                                      <p:cBhvr additive="base">
                                        <p:cTn id="54" dur="300" fill="hold"/>
                                        <p:tgtEl>
                                          <p:spTgt spid="16"/>
                                        </p:tgtEl>
                                        <p:attrNameLst>
                                          <p:attrName>ppt_x</p:attrName>
                                        </p:attrNameLst>
                                      </p:cBhvr>
                                      <p:tavLst>
                                        <p:tav tm="0">
                                          <p:val>
                                            <p:strVal val="0-#ppt_w/2"/>
                                          </p:val>
                                        </p:tav>
                                        <p:tav tm="100000">
                                          <p:val>
                                            <p:strVal val="#ppt_x"/>
                                          </p:val>
                                        </p:tav>
                                      </p:tavLst>
                                    </p:anim>
                                    <p:anim calcmode="lin" valueType="num">
                                      <p:cBhvr additive="base">
                                        <p:cTn id="55" dur="300" fill="hold"/>
                                        <p:tgtEl>
                                          <p:spTgt spid="16"/>
                                        </p:tgtEl>
                                        <p:attrNameLst>
                                          <p:attrName>ppt_y</p:attrName>
                                        </p:attrNameLst>
                                      </p:cBhvr>
                                      <p:tavLst>
                                        <p:tav tm="0">
                                          <p:val>
                                            <p:strVal val="#ppt_y"/>
                                          </p:val>
                                        </p:tav>
                                        <p:tav tm="100000">
                                          <p:val>
                                            <p:strVal val="#ppt_y"/>
                                          </p:val>
                                        </p:tav>
                                      </p:tavLst>
                                    </p:anim>
                                  </p:childTnLst>
                                </p:cTn>
                              </p:par>
                              <p:par>
                                <p:cTn id="56" presetID="2" presetClass="entr" presetSubtype="2" fill="hold" grpId="0" nodeType="withEffect">
                                  <p:stCondLst>
                                    <p:cond delay="0"/>
                                  </p:stCondLst>
                                  <p:childTnLst>
                                    <p:set>
                                      <p:cBhvr>
                                        <p:cTn id="57" dur="1" fill="hold">
                                          <p:stCondLst>
                                            <p:cond delay="0"/>
                                          </p:stCondLst>
                                        </p:cTn>
                                        <p:tgtEl>
                                          <p:spTgt spid="43113"/>
                                        </p:tgtEl>
                                        <p:attrNameLst>
                                          <p:attrName>style.visibility</p:attrName>
                                        </p:attrNameLst>
                                      </p:cBhvr>
                                      <p:to>
                                        <p:strVal val="visible"/>
                                      </p:to>
                                    </p:set>
                                    <p:anim calcmode="lin" valueType="num">
                                      <p:cBhvr additive="base">
                                        <p:cTn id="58" dur="300" fill="hold"/>
                                        <p:tgtEl>
                                          <p:spTgt spid="43113"/>
                                        </p:tgtEl>
                                        <p:attrNameLst>
                                          <p:attrName>ppt_x</p:attrName>
                                        </p:attrNameLst>
                                      </p:cBhvr>
                                      <p:tavLst>
                                        <p:tav tm="0">
                                          <p:val>
                                            <p:strVal val="1+#ppt_w/2"/>
                                          </p:val>
                                        </p:tav>
                                        <p:tav tm="100000">
                                          <p:val>
                                            <p:strVal val="#ppt_x"/>
                                          </p:val>
                                        </p:tav>
                                      </p:tavLst>
                                    </p:anim>
                                    <p:anim calcmode="lin" valueType="num">
                                      <p:cBhvr additive="base">
                                        <p:cTn id="59" dur="300" fill="hold"/>
                                        <p:tgtEl>
                                          <p:spTgt spid="43113"/>
                                        </p:tgtEl>
                                        <p:attrNameLst>
                                          <p:attrName>ppt_y</p:attrName>
                                        </p:attrNameLst>
                                      </p:cBhvr>
                                      <p:tavLst>
                                        <p:tav tm="0">
                                          <p:val>
                                            <p:strVal val="#ppt_y"/>
                                          </p:val>
                                        </p:tav>
                                        <p:tav tm="100000">
                                          <p:val>
                                            <p:strVal val="#ppt_y"/>
                                          </p:val>
                                        </p:tav>
                                      </p:tavLst>
                                    </p:anim>
                                  </p:childTnLst>
                                </p:cTn>
                              </p:par>
                            </p:childTnLst>
                          </p:cTn>
                        </p:par>
                        <p:par>
                          <p:cTn id="60" fill="hold" nodeType="afterGroup">
                            <p:stCondLst>
                              <p:cond delay="3700"/>
                            </p:stCondLst>
                            <p:childTnLst>
                              <p:par>
                                <p:cTn id="61" presetID="2" presetClass="entr" presetSubtype="8" fill="hold" nodeType="afterEffect">
                                  <p:stCondLst>
                                    <p:cond delay="0"/>
                                  </p:stCondLst>
                                  <p:childTnLst>
                                    <p:set>
                                      <p:cBhvr>
                                        <p:cTn id="62" dur="1" fill="hold">
                                          <p:stCondLst>
                                            <p:cond delay="0"/>
                                          </p:stCondLst>
                                        </p:cTn>
                                        <p:tgtEl>
                                          <p:spTgt spid="17"/>
                                        </p:tgtEl>
                                        <p:attrNameLst>
                                          <p:attrName>style.visibility</p:attrName>
                                        </p:attrNameLst>
                                      </p:cBhvr>
                                      <p:to>
                                        <p:strVal val="visible"/>
                                      </p:to>
                                    </p:set>
                                    <p:anim calcmode="lin" valueType="num">
                                      <p:cBhvr additive="base">
                                        <p:cTn id="63" dur="300" fill="hold"/>
                                        <p:tgtEl>
                                          <p:spTgt spid="17"/>
                                        </p:tgtEl>
                                        <p:attrNameLst>
                                          <p:attrName>ppt_x</p:attrName>
                                        </p:attrNameLst>
                                      </p:cBhvr>
                                      <p:tavLst>
                                        <p:tav tm="0">
                                          <p:val>
                                            <p:strVal val="0-#ppt_w/2"/>
                                          </p:val>
                                        </p:tav>
                                        <p:tav tm="100000">
                                          <p:val>
                                            <p:strVal val="#ppt_x"/>
                                          </p:val>
                                        </p:tav>
                                      </p:tavLst>
                                    </p:anim>
                                    <p:anim calcmode="lin" valueType="num">
                                      <p:cBhvr additive="base">
                                        <p:cTn id="64" dur="300" fill="hold"/>
                                        <p:tgtEl>
                                          <p:spTgt spid="17"/>
                                        </p:tgtEl>
                                        <p:attrNameLst>
                                          <p:attrName>ppt_y</p:attrName>
                                        </p:attrNameLst>
                                      </p:cBhvr>
                                      <p:tavLst>
                                        <p:tav tm="0">
                                          <p:val>
                                            <p:strVal val="#ppt_y"/>
                                          </p:val>
                                        </p:tav>
                                        <p:tav tm="100000">
                                          <p:val>
                                            <p:strVal val="#ppt_y"/>
                                          </p:val>
                                        </p:tav>
                                      </p:tavLst>
                                    </p:anim>
                                  </p:childTnLst>
                                </p:cTn>
                              </p:par>
                              <p:par>
                                <p:cTn id="65" presetID="2" presetClass="entr" presetSubtype="2" fill="hold" grpId="0" nodeType="withEffect">
                                  <p:stCondLst>
                                    <p:cond delay="0"/>
                                  </p:stCondLst>
                                  <p:childTnLst>
                                    <p:set>
                                      <p:cBhvr>
                                        <p:cTn id="66" dur="1" fill="hold">
                                          <p:stCondLst>
                                            <p:cond delay="0"/>
                                          </p:stCondLst>
                                        </p:cTn>
                                        <p:tgtEl>
                                          <p:spTgt spid="43118"/>
                                        </p:tgtEl>
                                        <p:attrNameLst>
                                          <p:attrName>style.visibility</p:attrName>
                                        </p:attrNameLst>
                                      </p:cBhvr>
                                      <p:to>
                                        <p:strVal val="visible"/>
                                      </p:to>
                                    </p:set>
                                    <p:anim calcmode="lin" valueType="num">
                                      <p:cBhvr additive="base">
                                        <p:cTn id="67" dur="300" fill="hold"/>
                                        <p:tgtEl>
                                          <p:spTgt spid="43118"/>
                                        </p:tgtEl>
                                        <p:attrNameLst>
                                          <p:attrName>ppt_x</p:attrName>
                                        </p:attrNameLst>
                                      </p:cBhvr>
                                      <p:tavLst>
                                        <p:tav tm="0">
                                          <p:val>
                                            <p:strVal val="1+#ppt_w/2"/>
                                          </p:val>
                                        </p:tav>
                                        <p:tav tm="100000">
                                          <p:val>
                                            <p:strVal val="#ppt_x"/>
                                          </p:val>
                                        </p:tav>
                                      </p:tavLst>
                                    </p:anim>
                                    <p:anim calcmode="lin" valueType="num">
                                      <p:cBhvr additive="base">
                                        <p:cTn id="68" dur="300" fill="hold"/>
                                        <p:tgtEl>
                                          <p:spTgt spid="43118"/>
                                        </p:tgtEl>
                                        <p:attrNameLst>
                                          <p:attrName>ppt_y</p:attrName>
                                        </p:attrNameLst>
                                      </p:cBhvr>
                                      <p:tavLst>
                                        <p:tav tm="0">
                                          <p:val>
                                            <p:strVal val="#ppt_y"/>
                                          </p:val>
                                        </p:tav>
                                        <p:tav tm="100000">
                                          <p:val>
                                            <p:strVal val="#ppt_y"/>
                                          </p:val>
                                        </p:tav>
                                      </p:tavLst>
                                    </p:anim>
                                  </p:childTnLst>
                                </p:cTn>
                              </p:par>
                              <p:par>
                                <p:cTn id="69" presetID="12" presetClass="entr" presetSubtype="1" fill="hold" grpId="0" nodeType="withEffect">
                                  <p:stCondLst>
                                    <p:cond delay="0"/>
                                  </p:stCondLst>
                                  <p:childTnLst>
                                    <p:set>
                                      <p:cBhvr>
                                        <p:cTn id="70" dur="1" fill="hold">
                                          <p:stCondLst>
                                            <p:cond delay="0"/>
                                          </p:stCondLst>
                                        </p:cTn>
                                        <p:tgtEl>
                                          <p:spTgt spid="101"/>
                                        </p:tgtEl>
                                        <p:attrNameLst>
                                          <p:attrName>style.visibility</p:attrName>
                                        </p:attrNameLst>
                                      </p:cBhvr>
                                      <p:to>
                                        <p:strVal val="visible"/>
                                      </p:to>
                                    </p:set>
                                    <p:anim calcmode="lin" valueType="num">
                                      <p:cBhvr additive="base">
                                        <p:cTn id="71" dur="500"/>
                                        <p:tgtEl>
                                          <p:spTgt spid="101"/>
                                        </p:tgtEl>
                                        <p:attrNameLst>
                                          <p:attrName>ppt_y</p:attrName>
                                        </p:attrNameLst>
                                      </p:cBhvr>
                                      <p:tavLst>
                                        <p:tav tm="0">
                                          <p:val>
                                            <p:strVal val="#ppt_y-#ppt_h*1.125000"/>
                                          </p:val>
                                        </p:tav>
                                        <p:tav tm="100000">
                                          <p:val>
                                            <p:strVal val="#ppt_y"/>
                                          </p:val>
                                        </p:tav>
                                      </p:tavLst>
                                    </p:anim>
                                    <p:animEffect transition="in" filter="wipe(down)">
                                      <p:cBhvr>
                                        <p:cTn id="72" dur="500"/>
                                        <p:tgtEl>
                                          <p:spTgt spid="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098" grpId="0" autoUpdateAnimBg="0"/>
      <p:bldP spid="43103" grpId="0" autoUpdateAnimBg="0"/>
      <p:bldP spid="43108" grpId="0" autoUpdateAnimBg="0"/>
      <p:bldP spid="43113" grpId="0" autoUpdateAnimBg="0"/>
      <p:bldP spid="43118" grpId="0" autoUpdateAnimBg="0"/>
      <p:bldP spid="10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矩形 52"/>
          <p:cNvSpPr/>
          <p:nvPr/>
        </p:nvSpPr>
        <p:spPr>
          <a:xfrm>
            <a:off x="3637965" y="438235"/>
            <a:ext cx="1771244" cy="6946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5010" tIns="32504" rIns="65010" bIns="32504" rtlCol="0" anchor="ctr"/>
          <a:lstStyle/>
          <a:p>
            <a:pPr algn="ctr"/>
            <a:endParaRPr lang="zh-CN" altLang="en-US"/>
          </a:p>
        </p:txBody>
      </p:sp>
      <p:sp>
        <p:nvSpPr>
          <p:cNvPr id="54" name="矩形 53"/>
          <p:cNvSpPr/>
          <p:nvPr/>
        </p:nvSpPr>
        <p:spPr>
          <a:xfrm>
            <a:off x="5963142" y="1914047"/>
            <a:ext cx="510132" cy="4244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5010" tIns="32504" rIns="65010" bIns="32504" rtlCol="0" anchor="ctr"/>
          <a:lstStyle/>
          <a:p>
            <a:pPr algn="ctr"/>
            <a:r>
              <a:rPr lang="en-US" altLang="zh-CN" dirty="0"/>
              <a:t>03</a:t>
            </a:r>
            <a:endParaRPr lang="zh-CN" altLang="en-US" dirty="0"/>
          </a:p>
        </p:txBody>
      </p:sp>
      <p:sp>
        <p:nvSpPr>
          <p:cNvPr id="55" name="矩形 54"/>
          <p:cNvSpPr/>
          <p:nvPr/>
        </p:nvSpPr>
        <p:spPr>
          <a:xfrm>
            <a:off x="908509" y="3080920"/>
            <a:ext cx="531195" cy="4244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5010" tIns="32504" rIns="65010" bIns="32504" rtlCol="0" anchor="ctr"/>
          <a:lstStyle/>
          <a:p>
            <a:pPr algn="ctr"/>
            <a:r>
              <a:rPr lang="en-US" altLang="zh-CN" dirty="0"/>
              <a:t>04</a:t>
            </a:r>
            <a:endParaRPr lang="zh-CN" altLang="en-US" dirty="0"/>
          </a:p>
        </p:txBody>
      </p:sp>
      <p:sp>
        <p:nvSpPr>
          <p:cNvPr id="56" name="矩形 55"/>
          <p:cNvSpPr/>
          <p:nvPr/>
        </p:nvSpPr>
        <p:spPr>
          <a:xfrm>
            <a:off x="908509" y="1927423"/>
            <a:ext cx="519110" cy="4347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5010" tIns="32504" rIns="65010" bIns="32504" rtlCol="0" anchor="ctr"/>
          <a:lstStyle/>
          <a:p>
            <a:pPr algn="ctr"/>
            <a:r>
              <a:rPr lang="en-US" altLang="zh-CN" dirty="0"/>
              <a:t>01</a:t>
            </a:r>
            <a:endParaRPr lang="zh-CN" altLang="en-US" dirty="0"/>
          </a:p>
        </p:txBody>
      </p:sp>
      <p:sp>
        <p:nvSpPr>
          <p:cNvPr id="57" name="矩形 56"/>
          <p:cNvSpPr/>
          <p:nvPr/>
        </p:nvSpPr>
        <p:spPr>
          <a:xfrm>
            <a:off x="3486849" y="1914047"/>
            <a:ext cx="531195" cy="43591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5010" tIns="32504" rIns="65010" bIns="32504" rtlCol="0" anchor="ctr"/>
          <a:lstStyle/>
          <a:p>
            <a:pPr algn="ctr"/>
            <a:r>
              <a:rPr lang="en-US" altLang="zh-CN" dirty="0"/>
              <a:t>02</a:t>
            </a:r>
            <a:endParaRPr lang="zh-CN" altLang="en-US" dirty="0"/>
          </a:p>
        </p:txBody>
      </p:sp>
      <p:sp>
        <p:nvSpPr>
          <p:cNvPr id="83" name="文本框 82"/>
          <p:cNvSpPr txBox="1"/>
          <p:nvPr/>
        </p:nvSpPr>
        <p:spPr>
          <a:xfrm>
            <a:off x="3692219" y="584690"/>
            <a:ext cx="1662736" cy="434975"/>
          </a:xfrm>
          <a:prstGeom prst="rect">
            <a:avLst/>
          </a:prstGeom>
          <a:noFill/>
          <a:ln>
            <a:noFill/>
          </a:ln>
        </p:spPr>
        <p:txBody>
          <a:bodyPr wrap="square" lIns="65010" tIns="32504" rIns="65010" bIns="32504" rtlCol="0">
            <a:spAutoFit/>
          </a:bodyPr>
          <a:lstStyle/>
          <a:p>
            <a:pPr algn="ctr"/>
            <a:r>
              <a:rPr lang="zh-CN" altLang="en-US" sz="2400" dirty="0">
                <a:solidFill>
                  <a:schemeClr val="bg1"/>
                </a:solidFill>
                <a:latin typeface="微软雅黑" panose="020B0503020204020204" pitchFamily="34" charset="-122"/>
                <a:ea typeface="微软雅黑" panose="020B0503020204020204" pitchFamily="34" charset="-122"/>
              </a:rPr>
              <a:t>目 录</a:t>
            </a:r>
          </a:p>
        </p:txBody>
      </p:sp>
      <p:sp>
        <p:nvSpPr>
          <p:cNvPr id="130" name="TextBox 24"/>
          <p:cNvSpPr txBox="1"/>
          <p:nvPr/>
        </p:nvSpPr>
        <p:spPr>
          <a:xfrm>
            <a:off x="4301879" y="1933702"/>
            <a:ext cx="1362396" cy="434975"/>
          </a:xfrm>
          <a:prstGeom prst="rect">
            <a:avLst/>
          </a:prstGeom>
          <a:noFill/>
        </p:spPr>
        <p:txBody>
          <a:bodyPr wrap="none" lIns="65010" tIns="32504" rIns="65010" bIns="32504" rtlCol="0">
            <a:spAutoFit/>
          </a:bodyPr>
          <a:lstStyle/>
          <a:p>
            <a:r>
              <a:rPr lang="zh-CN" altLang="en-US" sz="2400" dirty="0">
                <a:solidFill>
                  <a:schemeClr val="tx1">
                    <a:lumMod val="65000"/>
                    <a:lumOff val="35000"/>
                  </a:schemeClr>
                </a:solidFill>
                <a:ea typeface="微软雅黑" panose="020B0503020204020204" pitchFamily="34" charset="-122"/>
              </a:rPr>
              <a:t>项目目标</a:t>
            </a:r>
          </a:p>
        </p:txBody>
      </p:sp>
      <p:sp>
        <p:nvSpPr>
          <p:cNvPr id="132" name="TextBox 24"/>
          <p:cNvSpPr txBox="1"/>
          <p:nvPr/>
        </p:nvSpPr>
        <p:spPr>
          <a:xfrm>
            <a:off x="4301879" y="3080920"/>
            <a:ext cx="1362396" cy="434975"/>
          </a:xfrm>
          <a:prstGeom prst="rect">
            <a:avLst/>
          </a:prstGeom>
          <a:noFill/>
        </p:spPr>
        <p:txBody>
          <a:bodyPr wrap="none" lIns="65010" tIns="32504" rIns="65010" bIns="32504" rtlCol="0">
            <a:spAutoFit/>
          </a:bodyPr>
          <a:lstStyle/>
          <a:p>
            <a:r>
              <a:rPr lang="zh-CN" altLang="en-US" sz="2400" dirty="0">
                <a:solidFill>
                  <a:schemeClr val="tx1">
                    <a:lumMod val="65000"/>
                    <a:lumOff val="35000"/>
                  </a:schemeClr>
                </a:solidFill>
                <a:ea typeface="微软雅黑" panose="020B0503020204020204" pitchFamily="34" charset="-122"/>
              </a:rPr>
              <a:t>项目展示</a:t>
            </a:r>
          </a:p>
        </p:txBody>
      </p:sp>
      <p:sp>
        <p:nvSpPr>
          <p:cNvPr id="134" name="TextBox 24"/>
          <p:cNvSpPr txBox="1"/>
          <p:nvPr/>
        </p:nvSpPr>
        <p:spPr>
          <a:xfrm>
            <a:off x="1632409" y="1927188"/>
            <a:ext cx="1362396" cy="434975"/>
          </a:xfrm>
          <a:prstGeom prst="rect">
            <a:avLst/>
          </a:prstGeom>
          <a:noFill/>
        </p:spPr>
        <p:txBody>
          <a:bodyPr wrap="none" lIns="65010" tIns="32504" rIns="65010" bIns="32504" rtlCol="0">
            <a:spAutoFit/>
          </a:bodyPr>
          <a:lstStyle/>
          <a:p>
            <a:pPr algn="r"/>
            <a:r>
              <a:rPr lang="zh-CN" altLang="en-US" sz="2400" dirty="0">
                <a:solidFill>
                  <a:schemeClr val="tx1">
                    <a:lumMod val="65000"/>
                    <a:lumOff val="35000"/>
                  </a:schemeClr>
                </a:solidFill>
                <a:ea typeface="微软雅黑" panose="020B0503020204020204" pitchFamily="34" charset="-122"/>
              </a:rPr>
              <a:t>项目背景</a:t>
            </a:r>
          </a:p>
        </p:txBody>
      </p:sp>
      <p:sp>
        <p:nvSpPr>
          <p:cNvPr id="136" name="TextBox 24"/>
          <p:cNvSpPr txBox="1"/>
          <p:nvPr/>
        </p:nvSpPr>
        <p:spPr>
          <a:xfrm>
            <a:off x="6768361" y="1927423"/>
            <a:ext cx="1362396" cy="434975"/>
          </a:xfrm>
          <a:prstGeom prst="rect">
            <a:avLst/>
          </a:prstGeom>
          <a:noFill/>
        </p:spPr>
        <p:txBody>
          <a:bodyPr wrap="none" lIns="65010" tIns="32504" rIns="65010" bIns="32504" rtlCol="0">
            <a:spAutoFit/>
          </a:bodyPr>
          <a:lstStyle/>
          <a:p>
            <a:pPr algn="r"/>
            <a:r>
              <a:rPr lang="zh-CN" altLang="en-US" sz="2400" dirty="0">
                <a:solidFill>
                  <a:schemeClr val="tx1">
                    <a:lumMod val="65000"/>
                    <a:lumOff val="35000"/>
                  </a:schemeClr>
                </a:solidFill>
                <a:ea typeface="微软雅黑" panose="020B0503020204020204" pitchFamily="34" charset="-122"/>
              </a:rPr>
              <a:t>项目亮点</a:t>
            </a:r>
          </a:p>
        </p:txBody>
      </p:sp>
      <p:sp>
        <p:nvSpPr>
          <p:cNvPr id="16" name="矩形 15"/>
          <p:cNvSpPr/>
          <p:nvPr/>
        </p:nvSpPr>
        <p:spPr>
          <a:xfrm>
            <a:off x="3497380" y="3101944"/>
            <a:ext cx="510132" cy="4244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5010" tIns="32504" rIns="65010" bIns="32504" rtlCol="0" anchor="ctr"/>
          <a:lstStyle/>
          <a:p>
            <a:pPr algn="ctr"/>
            <a:r>
              <a:rPr lang="en-US" altLang="zh-CN" dirty="0"/>
              <a:t>05</a:t>
            </a:r>
            <a:endParaRPr lang="zh-CN" altLang="en-US" dirty="0"/>
          </a:p>
        </p:txBody>
      </p:sp>
      <p:sp>
        <p:nvSpPr>
          <p:cNvPr id="17" name="TextBox 24"/>
          <p:cNvSpPr txBox="1"/>
          <p:nvPr/>
        </p:nvSpPr>
        <p:spPr>
          <a:xfrm>
            <a:off x="1632409" y="3091432"/>
            <a:ext cx="1362396" cy="434975"/>
          </a:xfrm>
          <a:prstGeom prst="rect">
            <a:avLst/>
          </a:prstGeom>
          <a:noFill/>
        </p:spPr>
        <p:txBody>
          <a:bodyPr wrap="none" lIns="65010" tIns="32504" rIns="65010" bIns="32504" rtlCol="0">
            <a:spAutoFit/>
          </a:bodyPr>
          <a:lstStyle/>
          <a:p>
            <a:r>
              <a:rPr lang="zh-CN" altLang="en-US" sz="2400" dirty="0">
                <a:solidFill>
                  <a:schemeClr val="tx1">
                    <a:lumMod val="65000"/>
                    <a:lumOff val="35000"/>
                  </a:schemeClr>
                </a:solidFill>
                <a:ea typeface="微软雅黑" panose="020B0503020204020204" pitchFamily="34" charset="-122"/>
              </a:rPr>
              <a:t>技术实现</a:t>
            </a:r>
          </a:p>
        </p:txBody>
      </p:sp>
      <p:sp>
        <p:nvSpPr>
          <p:cNvPr id="18" name="矩形 17"/>
          <p:cNvSpPr/>
          <p:nvPr/>
        </p:nvSpPr>
        <p:spPr>
          <a:xfrm>
            <a:off x="5963142" y="3091432"/>
            <a:ext cx="510132" cy="4244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5010" tIns="32504" rIns="65010" bIns="32504" rtlCol="0" anchor="ctr"/>
          <a:lstStyle/>
          <a:p>
            <a:pPr algn="ctr"/>
            <a:r>
              <a:rPr lang="en-US" altLang="zh-CN" dirty="0"/>
              <a:t>06</a:t>
            </a:r>
            <a:endParaRPr lang="zh-CN" altLang="en-US" dirty="0"/>
          </a:p>
        </p:txBody>
      </p:sp>
      <p:sp>
        <p:nvSpPr>
          <p:cNvPr id="19" name="TextBox 24"/>
          <p:cNvSpPr txBox="1"/>
          <p:nvPr/>
        </p:nvSpPr>
        <p:spPr>
          <a:xfrm>
            <a:off x="6768361" y="3070408"/>
            <a:ext cx="1362396" cy="434975"/>
          </a:xfrm>
          <a:prstGeom prst="rect">
            <a:avLst/>
          </a:prstGeom>
          <a:noFill/>
        </p:spPr>
        <p:txBody>
          <a:bodyPr wrap="none" lIns="65010" tIns="32504" rIns="65010" bIns="32504" rtlCol="0">
            <a:spAutoFit/>
          </a:bodyPr>
          <a:lstStyle/>
          <a:p>
            <a:r>
              <a:rPr lang="zh-CN" altLang="en-US" sz="2400" dirty="0">
                <a:solidFill>
                  <a:schemeClr val="tx1">
                    <a:lumMod val="65000"/>
                    <a:lumOff val="35000"/>
                  </a:schemeClr>
                </a:solidFill>
                <a:ea typeface="微软雅黑" panose="020B0503020204020204" pitchFamily="34" charset="-122"/>
              </a:rPr>
              <a:t>项目管理</a:t>
            </a:r>
          </a:p>
        </p:txBody>
      </p:sp>
    </p:spTree>
    <p:extLst>
      <p:ext uri="{BB962C8B-B14F-4D97-AF65-F5344CB8AC3E}">
        <p14:creationId xmlns:p14="http://schemas.microsoft.com/office/powerpoint/2010/main" val="2457184076"/>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53"/>
                                        </p:tgtEl>
                                        <p:attrNameLst>
                                          <p:attrName>style.visibility</p:attrName>
                                        </p:attrNameLst>
                                      </p:cBhvr>
                                      <p:to>
                                        <p:strVal val="visible"/>
                                      </p:to>
                                    </p:set>
                                    <p:anim calcmode="lin" valueType="num">
                                      <p:cBhvr>
                                        <p:cTn id="7" dur="500" fill="hold"/>
                                        <p:tgtEl>
                                          <p:spTgt spid="53"/>
                                        </p:tgtEl>
                                        <p:attrNameLst>
                                          <p:attrName>ppt_w</p:attrName>
                                        </p:attrNameLst>
                                      </p:cBhvr>
                                      <p:tavLst>
                                        <p:tav tm="0">
                                          <p:val>
                                            <p:fltVal val="0"/>
                                          </p:val>
                                        </p:tav>
                                        <p:tav tm="100000">
                                          <p:val>
                                            <p:strVal val="#ppt_w"/>
                                          </p:val>
                                        </p:tav>
                                      </p:tavLst>
                                    </p:anim>
                                    <p:anim calcmode="lin" valueType="num">
                                      <p:cBhvr>
                                        <p:cTn id="8" dur="500" fill="hold"/>
                                        <p:tgtEl>
                                          <p:spTgt spid="53"/>
                                        </p:tgtEl>
                                        <p:attrNameLst>
                                          <p:attrName>ppt_h</p:attrName>
                                        </p:attrNameLst>
                                      </p:cBhvr>
                                      <p:tavLst>
                                        <p:tav tm="0">
                                          <p:val>
                                            <p:fltVal val="0"/>
                                          </p:val>
                                        </p:tav>
                                        <p:tav tm="100000">
                                          <p:val>
                                            <p:strVal val="#ppt_h"/>
                                          </p:val>
                                        </p:tav>
                                      </p:tavLst>
                                    </p:anim>
                                    <p:anim calcmode="lin" valueType="num">
                                      <p:cBhvr>
                                        <p:cTn id="9" dur="500" fill="hold"/>
                                        <p:tgtEl>
                                          <p:spTgt spid="53"/>
                                        </p:tgtEl>
                                        <p:attrNameLst>
                                          <p:attrName>style.rotation</p:attrName>
                                        </p:attrNameLst>
                                      </p:cBhvr>
                                      <p:tavLst>
                                        <p:tav tm="0">
                                          <p:val>
                                            <p:fltVal val="360"/>
                                          </p:val>
                                        </p:tav>
                                        <p:tav tm="100000">
                                          <p:val>
                                            <p:fltVal val="0"/>
                                          </p:val>
                                        </p:tav>
                                      </p:tavLst>
                                    </p:anim>
                                    <p:animEffect transition="in" filter="fade">
                                      <p:cBhvr>
                                        <p:cTn id="10" dur="500"/>
                                        <p:tgtEl>
                                          <p:spTgt spid="53"/>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83"/>
                                        </p:tgtEl>
                                        <p:attrNameLst>
                                          <p:attrName>style.visibility</p:attrName>
                                        </p:attrNameLst>
                                      </p:cBhvr>
                                      <p:to>
                                        <p:strVal val="visible"/>
                                      </p:to>
                                    </p:set>
                                    <p:anim calcmode="lin" valueType="num">
                                      <p:cBhvr>
                                        <p:cTn id="14" dur="500" fill="hold"/>
                                        <p:tgtEl>
                                          <p:spTgt spid="83"/>
                                        </p:tgtEl>
                                        <p:attrNameLst>
                                          <p:attrName>ppt_w</p:attrName>
                                        </p:attrNameLst>
                                      </p:cBhvr>
                                      <p:tavLst>
                                        <p:tav tm="0">
                                          <p:val>
                                            <p:fltVal val="0"/>
                                          </p:val>
                                        </p:tav>
                                        <p:tav tm="100000">
                                          <p:val>
                                            <p:strVal val="#ppt_w"/>
                                          </p:val>
                                        </p:tav>
                                      </p:tavLst>
                                    </p:anim>
                                    <p:anim calcmode="lin" valueType="num">
                                      <p:cBhvr>
                                        <p:cTn id="15" dur="500" fill="hold"/>
                                        <p:tgtEl>
                                          <p:spTgt spid="83"/>
                                        </p:tgtEl>
                                        <p:attrNameLst>
                                          <p:attrName>ppt_h</p:attrName>
                                        </p:attrNameLst>
                                      </p:cBhvr>
                                      <p:tavLst>
                                        <p:tav tm="0">
                                          <p:val>
                                            <p:fltVal val="0"/>
                                          </p:val>
                                        </p:tav>
                                        <p:tav tm="100000">
                                          <p:val>
                                            <p:strVal val="#ppt_h"/>
                                          </p:val>
                                        </p:tav>
                                      </p:tavLst>
                                    </p:anim>
                                    <p:animEffect transition="in" filter="fade">
                                      <p:cBhvr>
                                        <p:cTn id="16" dur="500"/>
                                        <p:tgtEl>
                                          <p:spTgt spid="83"/>
                                        </p:tgtEl>
                                      </p:cBhvr>
                                    </p:animEffect>
                                  </p:childTnLst>
                                </p:cTn>
                              </p:par>
                            </p:childTnLst>
                          </p:cTn>
                        </p:par>
                        <p:par>
                          <p:cTn id="17" fill="hold">
                            <p:stCondLst>
                              <p:cond delay="1000"/>
                            </p:stCondLst>
                            <p:childTnLst>
                              <p:par>
                                <p:cTn id="18" presetID="22" presetClass="entr" presetSubtype="4" fill="hold" grpId="0" nodeType="afterEffect">
                                  <p:stCondLst>
                                    <p:cond delay="0"/>
                                  </p:stCondLst>
                                  <p:childTnLst>
                                    <p:set>
                                      <p:cBhvr>
                                        <p:cTn id="19" dur="1" fill="hold">
                                          <p:stCondLst>
                                            <p:cond delay="0"/>
                                          </p:stCondLst>
                                        </p:cTn>
                                        <p:tgtEl>
                                          <p:spTgt spid="56"/>
                                        </p:tgtEl>
                                        <p:attrNameLst>
                                          <p:attrName>style.visibility</p:attrName>
                                        </p:attrNameLst>
                                      </p:cBhvr>
                                      <p:to>
                                        <p:strVal val="visible"/>
                                      </p:to>
                                    </p:set>
                                    <p:animEffect transition="in" filter="wipe(down)">
                                      <p:cBhvr>
                                        <p:cTn id="20" dur="500"/>
                                        <p:tgtEl>
                                          <p:spTgt spid="56"/>
                                        </p:tgtEl>
                                      </p:cBhvr>
                                    </p:animEffect>
                                  </p:childTnLst>
                                </p:cTn>
                              </p:par>
                              <p:par>
                                <p:cTn id="21" presetID="22" presetClass="entr" presetSubtype="2" fill="hold" grpId="0" nodeType="withEffect">
                                  <p:stCondLst>
                                    <p:cond delay="0"/>
                                  </p:stCondLst>
                                  <p:childTnLst>
                                    <p:set>
                                      <p:cBhvr>
                                        <p:cTn id="22" dur="1" fill="hold">
                                          <p:stCondLst>
                                            <p:cond delay="0"/>
                                          </p:stCondLst>
                                        </p:cTn>
                                        <p:tgtEl>
                                          <p:spTgt spid="54"/>
                                        </p:tgtEl>
                                        <p:attrNameLst>
                                          <p:attrName>style.visibility</p:attrName>
                                        </p:attrNameLst>
                                      </p:cBhvr>
                                      <p:to>
                                        <p:strVal val="visible"/>
                                      </p:to>
                                    </p:set>
                                    <p:animEffect transition="in" filter="wipe(right)">
                                      <p:cBhvr>
                                        <p:cTn id="23" dur="500"/>
                                        <p:tgtEl>
                                          <p:spTgt spid="54"/>
                                        </p:tgtEl>
                                      </p:cBhvr>
                                    </p:animEffect>
                                  </p:childTnLst>
                                </p:cTn>
                              </p:par>
                              <p:par>
                                <p:cTn id="24" presetID="22" presetClass="entr" presetSubtype="1" fill="hold" grpId="0" nodeType="withEffect">
                                  <p:stCondLst>
                                    <p:cond delay="0"/>
                                  </p:stCondLst>
                                  <p:childTnLst>
                                    <p:set>
                                      <p:cBhvr>
                                        <p:cTn id="25" dur="1" fill="hold">
                                          <p:stCondLst>
                                            <p:cond delay="0"/>
                                          </p:stCondLst>
                                        </p:cTn>
                                        <p:tgtEl>
                                          <p:spTgt spid="55"/>
                                        </p:tgtEl>
                                        <p:attrNameLst>
                                          <p:attrName>style.visibility</p:attrName>
                                        </p:attrNameLst>
                                      </p:cBhvr>
                                      <p:to>
                                        <p:strVal val="visible"/>
                                      </p:to>
                                    </p:set>
                                    <p:animEffect transition="in" filter="wipe(up)">
                                      <p:cBhvr>
                                        <p:cTn id="26" dur="500"/>
                                        <p:tgtEl>
                                          <p:spTgt spid="55"/>
                                        </p:tgtEl>
                                      </p:cBhvr>
                                    </p:animEffect>
                                  </p:childTnLst>
                                </p:cTn>
                              </p:par>
                              <p:par>
                                <p:cTn id="27" presetID="22" presetClass="entr" presetSubtype="8" fill="hold" grpId="0" nodeType="withEffect">
                                  <p:stCondLst>
                                    <p:cond delay="0"/>
                                  </p:stCondLst>
                                  <p:childTnLst>
                                    <p:set>
                                      <p:cBhvr>
                                        <p:cTn id="28" dur="1" fill="hold">
                                          <p:stCondLst>
                                            <p:cond delay="0"/>
                                          </p:stCondLst>
                                        </p:cTn>
                                        <p:tgtEl>
                                          <p:spTgt spid="57"/>
                                        </p:tgtEl>
                                        <p:attrNameLst>
                                          <p:attrName>style.visibility</p:attrName>
                                        </p:attrNameLst>
                                      </p:cBhvr>
                                      <p:to>
                                        <p:strVal val="visible"/>
                                      </p:to>
                                    </p:set>
                                    <p:animEffect transition="in" filter="wipe(left)">
                                      <p:cBhvr>
                                        <p:cTn id="29" dur="500"/>
                                        <p:tgtEl>
                                          <p:spTgt spid="57"/>
                                        </p:tgtEl>
                                      </p:cBhvr>
                                    </p:animEffect>
                                  </p:childTnLst>
                                </p:cTn>
                              </p:par>
                              <p:par>
                                <p:cTn id="30" presetID="12" presetClass="entr" presetSubtype="1" fill="hold" grpId="0" nodeType="withEffect">
                                  <p:stCondLst>
                                    <p:cond delay="0"/>
                                  </p:stCondLst>
                                  <p:childTnLst>
                                    <p:set>
                                      <p:cBhvr>
                                        <p:cTn id="31" dur="1" fill="hold">
                                          <p:stCondLst>
                                            <p:cond delay="0"/>
                                          </p:stCondLst>
                                        </p:cTn>
                                        <p:tgtEl>
                                          <p:spTgt spid="130"/>
                                        </p:tgtEl>
                                        <p:attrNameLst>
                                          <p:attrName>style.visibility</p:attrName>
                                        </p:attrNameLst>
                                      </p:cBhvr>
                                      <p:to>
                                        <p:strVal val="visible"/>
                                      </p:to>
                                    </p:set>
                                    <p:anim calcmode="lin" valueType="num">
                                      <p:cBhvr additive="base">
                                        <p:cTn id="32" dur="500"/>
                                        <p:tgtEl>
                                          <p:spTgt spid="130"/>
                                        </p:tgtEl>
                                        <p:attrNameLst>
                                          <p:attrName>ppt_y</p:attrName>
                                        </p:attrNameLst>
                                      </p:cBhvr>
                                      <p:tavLst>
                                        <p:tav tm="0">
                                          <p:val>
                                            <p:strVal val="#ppt_y-#ppt_h*1.125000"/>
                                          </p:val>
                                        </p:tav>
                                        <p:tav tm="100000">
                                          <p:val>
                                            <p:strVal val="#ppt_y"/>
                                          </p:val>
                                        </p:tav>
                                      </p:tavLst>
                                    </p:anim>
                                    <p:animEffect transition="in" filter="wipe(down)">
                                      <p:cBhvr>
                                        <p:cTn id="33" dur="500"/>
                                        <p:tgtEl>
                                          <p:spTgt spid="130"/>
                                        </p:tgtEl>
                                      </p:cBhvr>
                                    </p:animEffect>
                                  </p:childTnLst>
                                </p:cTn>
                              </p:par>
                              <p:par>
                                <p:cTn id="34" presetID="12" presetClass="entr" presetSubtype="1" fill="hold" grpId="0" nodeType="withEffect">
                                  <p:stCondLst>
                                    <p:cond delay="0"/>
                                  </p:stCondLst>
                                  <p:childTnLst>
                                    <p:set>
                                      <p:cBhvr>
                                        <p:cTn id="35" dur="1" fill="hold">
                                          <p:stCondLst>
                                            <p:cond delay="0"/>
                                          </p:stCondLst>
                                        </p:cTn>
                                        <p:tgtEl>
                                          <p:spTgt spid="132"/>
                                        </p:tgtEl>
                                        <p:attrNameLst>
                                          <p:attrName>style.visibility</p:attrName>
                                        </p:attrNameLst>
                                      </p:cBhvr>
                                      <p:to>
                                        <p:strVal val="visible"/>
                                      </p:to>
                                    </p:set>
                                    <p:anim calcmode="lin" valueType="num">
                                      <p:cBhvr additive="base">
                                        <p:cTn id="36" dur="500"/>
                                        <p:tgtEl>
                                          <p:spTgt spid="132"/>
                                        </p:tgtEl>
                                        <p:attrNameLst>
                                          <p:attrName>ppt_y</p:attrName>
                                        </p:attrNameLst>
                                      </p:cBhvr>
                                      <p:tavLst>
                                        <p:tav tm="0">
                                          <p:val>
                                            <p:strVal val="#ppt_y-#ppt_h*1.125000"/>
                                          </p:val>
                                        </p:tav>
                                        <p:tav tm="100000">
                                          <p:val>
                                            <p:strVal val="#ppt_y"/>
                                          </p:val>
                                        </p:tav>
                                      </p:tavLst>
                                    </p:anim>
                                    <p:animEffect transition="in" filter="wipe(down)">
                                      <p:cBhvr>
                                        <p:cTn id="37" dur="500"/>
                                        <p:tgtEl>
                                          <p:spTgt spid="132"/>
                                        </p:tgtEl>
                                      </p:cBhvr>
                                    </p:animEffect>
                                  </p:childTnLst>
                                </p:cTn>
                              </p:par>
                              <p:par>
                                <p:cTn id="38" presetID="12" presetClass="entr" presetSubtype="1" fill="hold" grpId="0" nodeType="withEffect">
                                  <p:stCondLst>
                                    <p:cond delay="0"/>
                                  </p:stCondLst>
                                  <p:childTnLst>
                                    <p:set>
                                      <p:cBhvr>
                                        <p:cTn id="39" dur="1" fill="hold">
                                          <p:stCondLst>
                                            <p:cond delay="0"/>
                                          </p:stCondLst>
                                        </p:cTn>
                                        <p:tgtEl>
                                          <p:spTgt spid="134"/>
                                        </p:tgtEl>
                                        <p:attrNameLst>
                                          <p:attrName>style.visibility</p:attrName>
                                        </p:attrNameLst>
                                      </p:cBhvr>
                                      <p:to>
                                        <p:strVal val="visible"/>
                                      </p:to>
                                    </p:set>
                                    <p:anim calcmode="lin" valueType="num">
                                      <p:cBhvr additive="base">
                                        <p:cTn id="40" dur="500"/>
                                        <p:tgtEl>
                                          <p:spTgt spid="134"/>
                                        </p:tgtEl>
                                        <p:attrNameLst>
                                          <p:attrName>ppt_y</p:attrName>
                                        </p:attrNameLst>
                                      </p:cBhvr>
                                      <p:tavLst>
                                        <p:tav tm="0">
                                          <p:val>
                                            <p:strVal val="#ppt_y-#ppt_h*1.125000"/>
                                          </p:val>
                                        </p:tav>
                                        <p:tav tm="100000">
                                          <p:val>
                                            <p:strVal val="#ppt_y"/>
                                          </p:val>
                                        </p:tav>
                                      </p:tavLst>
                                    </p:anim>
                                    <p:animEffect transition="in" filter="wipe(down)">
                                      <p:cBhvr>
                                        <p:cTn id="41" dur="500"/>
                                        <p:tgtEl>
                                          <p:spTgt spid="134"/>
                                        </p:tgtEl>
                                      </p:cBhvr>
                                    </p:animEffect>
                                  </p:childTnLst>
                                </p:cTn>
                              </p:par>
                              <p:par>
                                <p:cTn id="42" presetID="12" presetClass="entr" presetSubtype="1" fill="hold" grpId="0" nodeType="withEffect">
                                  <p:stCondLst>
                                    <p:cond delay="0"/>
                                  </p:stCondLst>
                                  <p:childTnLst>
                                    <p:set>
                                      <p:cBhvr>
                                        <p:cTn id="43" dur="1" fill="hold">
                                          <p:stCondLst>
                                            <p:cond delay="0"/>
                                          </p:stCondLst>
                                        </p:cTn>
                                        <p:tgtEl>
                                          <p:spTgt spid="136"/>
                                        </p:tgtEl>
                                        <p:attrNameLst>
                                          <p:attrName>style.visibility</p:attrName>
                                        </p:attrNameLst>
                                      </p:cBhvr>
                                      <p:to>
                                        <p:strVal val="visible"/>
                                      </p:to>
                                    </p:set>
                                    <p:anim calcmode="lin" valueType="num">
                                      <p:cBhvr additive="base">
                                        <p:cTn id="44" dur="500"/>
                                        <p:tgtEl>
                                          <p:spTgt spid="136"/>
                                        </p:tgtEl>
                                        <p:attrNameLst>
                                          <p:attrName>ppt_y</p:attrName>
                                        </p:attrNameLst>
                                      </p:cBhvr>
                                      <p:tavLst>
                                        <p:tav tm="0">
                                          <p:val>
                                            <p:strVal val="#ppt_y-#ppt_h*1.125000"/>
                                          </p:val>
                                        </p:tav>
                                        <p:tav tm="100000">
                                          <p:val>
                                            <p:strVal val="#ppt_y"/>
                                          </p:val>
                                        </p:tav>
                                      </p:tavLst>
                                    </p:anim>
                                    <p:animEffect transition="in" filter="wipe(down)">
                                      <p:cBhvr>
                                        <p:cTn id="45" dur="500"/>
                                        <p:tgtEl>
                                          <p:spTgt spid="136"/>
                                        </p:tgtEl>
                                      </p:cBhvr>
                                    </p:animEffect>
                                  </p:childTnLst>
                                </p:cTn>
                              </p:par>
                              <p:par>
                                <p:cTn id="46" presetID="22" presetClass="entr" presetSubtype="2" fill="hold" grpId="0" nodeType="with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wipe(right)">
                                      <p:cBhvr>
                                        <p:cTn id="48" dur="500"/>
                                        <p:tgtEl>
                                          <p:spTgt spid="16"/>
                                        </p:tgtEl>
                                      </p:cBhvr>
                                    </p:animEffect>
                                  </p:childTnLst>
                                </p:cTn>
                              </p:par>
                              <p:par>
                                <p:cTn id="49" presetID="12" presetClass="entr" presetSubtype="1" fill="hold" grpId="0" nodeType="withEffect">
                                  <p:stCondLst>
                                    <p:cond delay="0"/>
                                  </p:stCondLst>
                                  <p:childTnLst>
                                    <p:set>
                                      <p:cBhvr>
                                        <p:cTn id="50" dur="1" fill="hold">
                                          <p:stCondLst>
                                            <p:cond delay="0"/>
                                          </p:stCondLst>
                                        </p:cTn>
                                        <p:tgtEl>
                                          <p:spTgt spid="17"/>
                                        </p:tgtEl>
                                        <p:attrNameLst>
                                          <p:attrName>style.visibility</p:attrName>
                                        </p:attrNameLst>
                                      </p:cBhvr>
                                      <p:to>
                                        <p:strVal val="visible"/>
                                      </p:to>
                                    </p:set>
                                    <p:anim calcmode="lin" valueType="num">
                                      <p:cBhvr additive="base">
                                        <p:cTn id="51" dur="500"/>
                                        <p:tgtEl>
                                          <p:spTgt spid="17"/>
                                        </p:tgtEl>
                                        <p:attrNameLst>
                                          <p:attrName>ppt_y</p:attrName>
                                        </p:attrNameLst>
                                      </p:cBhvr>
                                      <p:tavLst>
                                        <p:tav tm="0">
                                          <p:val>
                                            <p:strVal val="#ppt_y-#ppt_h*1.125000"/>
                                          </p:val>
                                        </p:tav>
                                        <p:tav tm="100000">
                                          <p:val>
                                            <p:strVal val="#ppt_y"/>
                                          </p:val>
                                        </p:tav>
                                      </p:tavLst>
                                    </p:anim>
                                    <p:animEffect transition="in" filter="wipe(down)">
                                      <p:cBhvr>
                                        <p:cTn id="52" dur="500"/>
                                        <p:tgtEl>
                                          <p:spTgt spid="17"/>
                                        </p:tgtEl>
                                      </p:cBhvr>
                                    </p:animEffect>
                                  </p:childTnLst>
                                </p:cTn>
                              </p:par>
                              <p:par>
                                <p:cTn id="53" presetID="22" presetClass="entr" presetSubtype="2" fill="hold" grpId="0" nodeType="with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wipe(right)">
                                      <p:cBhvr>
                                        <p:cTn id="55" dur="500"/>
                                        <p:tgtEl>
                                          <p:spTgt spid="18"/>
                                        </p:tgtEl>
                                      </p:cBhvr>
                                    </p:animEffect>
                                  </p:childTnLst>
                                </p:cTn>
                              </p:par>
                              <p:par>
                                <p:cTn id="56" presetID="12" presetClass="entr" presetSubtype="1" fill="hold" grpId="0" nodeType="withEffect">
                                  <p:stCondLst>
                                    <p:cond delay="0"/>
                                  </p:stCondLst>
                                  <p:childTnLst>
                                    <p:set>
                                      <p:cBhvr>
                                        <p:cTn id="57" dur="1" fill="hold">
                                          <p:stCondLst>
                                            <p:cond delay="0"/>
                                          </p:stCondLst>
                                        </p:cTn>
                                        <p:tgtEl>
                                          <p:spTgt spid="19"/>
                                        </p:tgtEl>
                                        <p:attrNameLst>
                                          <p:attrName>style.visibility</p:attrName>
                                        </p:attrNameLst>
                                      </p:cBhvr>
                                      <p:to>
                                        <p:strVal val="visible"/>
                                      </p:to>
                                    </p:set>
                                    <p:anim calcmode="lin" valueType="num">
                                      <p:cBhvr additive="base">
                                        <p:cTn id="58" dur="500"/>
                                        <p:tgtEl>
                                          <p:spTgt spid="19"/>
                                        </p:tgtEl>
                                        <p:attrNameLst>
                                          <p:attrName>ppt_y</p:attrName>
                                        </p:attrNameLst>
                                      </p:cBhvr>
                                      <p:tavLst>
                                        <p:tav tm="0">
                                          <p:val>
                                            <p:strVal val="#ppt_y-#ppt_h*1.125000"/>
                                          </p:val>
                                        </p:tav>
                                        <p:tav tm="100000">
                                          <p:val>
                                            <p:strVal val="#ppt_y"/>
                                          </p:val>
                                        </p:tav>
                                      </p:tavLst>
                                    </p:anim>
                                    <p:animEffect transition="in" filter="wipe(down)">
                                      <p:cBhvr>
                                        <p:cTn id="5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4" grpId="0" animBg="1"/>
      <p:bldP spid="55" grpId="0" animBg="1"/>
      <p:bldP spid="56" grpId="0" animBg="1"/>
      <p:bldP spid="57" grpId="0" animBg="1"/>
      <p:bldP spid="83" grpId="0"/>
      <p:bldP spid="130" grpId="0"/>
      <p:bldP spid="132" grpId="0"/>
      <p:bldP spid="134" grpId="0"/>
      <p:bldP spid="136" grpId="0"/>
      <p:bldP spid="16" grpId="0" animBg="1"/>
      <p:bldP spid="17" grpId="0"/>
      <p:bldP spid="18" grpId="0" animBg="1"/>
      <p:bldP spid="1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812359" y="1365600"/>
            <a:ext cx="1107282" cy="484814"/>
          </a:xfrm>
          <a:prstGeom prst="rect">
            <a:avLst/>
          </a:prstGeom>
          <a:noFill/>
        </p:spPr>
        <p:txBody>
          <a:bodyPr wrap="square" lIns="68577" tIns="34289" rIns="68577" bIns="34289" rtlCol="0">
            <a:spAutoFit/>
          </a:bodyPr>
          <a:lstStyle/>
          <a:p>
            <a:pPr algn="ctr"/>
            <a:r>
              <a:rPr lang="en-US" altLang="zh-CN" sz="2699" b="1" dirty="0">
                <a:solidFill>
                  <a:schemeClr val="accent1"/>
                </a:solidFill>
                <a:latin typeface="微软雅黑" panose="020B0503020204020204" pitchFamily="34" charset="-122"/>
                <a:ea typeface="微软雅黑" panose="020B0503020204020204" pitchFamily="34" charset="-122"/>
              </a:rPr>
              <a:t>1</a:t>
            </a:r>
            <a:endParaRPr lang="zh-CN" altLang="en-US" sz="2699" b="1" dirty="0">
              <a:solidFill>
                <a:schemeClr val="accent1"/>
              </a:solidFill>
              <a:latin typeface="微软雅黑" panose="020B0503020204020204" pitchFamily="34" charset="-122"/>
              <a:ea typeface="微软雅黑" panose="020B0503020204020204" pitchFamily="34" charset="-122"/>
            </a:endParaRPr>
          </a:p>
        </p:txBody>
      </p:sp>
      <p:sp>
        <p:nvSpPr>
          <p:cNvPr id="7" name="文本框 6"/>
          <p:cNvSpPr txBox="1"/>
          <p:nvPr/>
        </p:nvSpPr>
        <p:spPr>
          <a:xfrm>
            <a:off x="812359" y="2222967"/>
            <a:ext cx="1107282" cy="484814"/>
          </a:xfrm>
          <a:prstGeom prst="rect">
            <a:avLst/>
          </a:prstGeom>
          <a:noFill/>
        </p:spPr>
        <p:txBody>
          <a:bodyPr wrap="square" lIns="68577" tIns="34289" rIns="68577" bIns="34289" rtlCol="0">
            <a:spAutoFit/>
          </a:bodyPr>
          <a:lstStyle/>
          <a:p>
            <a:pPr algn="ctr"/>
            <a:r>
              <a:rPr lang="en-US" altLang="zh-CN" sz="2699" b="1" dirty="0">
                <a:solidFill>
                  <a:schemeClr val="accent2"/>
                </a:solidFill>
                <a:latin typeface="微软雅黑" panose="020B0503020204020204" pitchFamily="34" charset="-122"/>
                <a:ea typeface="微软雅黑" panose="020B0503020204020204" pitchFamily="34" charset="-122"/>
              </a:rPr>
              <a:t>2</a:t>
            </a:r>
            <a:endParaRPr lang="zh-CN" altLang="en-US" sz="2699" b="1" dirty="0">
              <a:solidFill>
                <a:schemeClr val="accent2"/>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812359" y="3080333"/>
            <a:ext cx="1107282" cy="484814"/>
          </a:xfrm>
          <a:prstGeom prst="rect">
            <a:avLst/>
          </a:prstGeom>
          <a:noFill/>
        </p:spPr>
        <p:txBody>
          <a:bodyPr wrap="square" lIns="68577" tIns="34289" rIns="68577" bIns="34289" rtlCol="0">
            <a:spAutoFit/>
          </a:bodyPr>
          <a:lstStyle/>
          <a:p>
            <a:pPr algn="ctr"/>
            <a:r>
              <a:rPr lang="en-US" altLang="zh-CN" sz="2699" b="1" dirty="0">
                <a:solidFill>
                  <a:schemeClr val="accent1"/>
                </a:solidFill>
                <a:latin typeface="微软雅黑" panose="020B0503020204020204" pitchFamily="34" charset="-122"/>
                <a:ea typeface="微软雅黑" panose="020B0503020204020204" pitchFamily="34" charset="-122"/>
              </a:rPr>
              <a:t>3</a:t>
            </a:r>
            <a:endParaRPr lang="zh-CN" altLang="en-US" sz="2699" b="1" dirty="0">
              <a:solidFill>
                <a:schemeClr val="accent1"/>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812359" y="3937698"/>
            <a:ext cx="1107282" cy="484814"/>
          </a:xfrm>
          <a:prstGeom prst="rect">
            <a:avLst/>
          </a:prstGeom>
          <a:noFill/>
        </p:spPr>
        <p:txBody>
          <a:bodyPr wrap="square" lIns="68577" tIns="34289" rIns="68577" bIns="34289" rtlCol="0">
            <a:spAutoFit/>
          </a:bodyPr>
          <a:lstStyle/>
          <a:p>
            <a:pPr algn="ctr"/>
            <a:r>
              <a:rPr lang="en-US" altLang="zh-CN" sz="2699" b="1" dirty="0">
                <a:solidFill>
                  <a:schemeClr val="accent3"/>
                </a:solidFill>
                <a:latin typeface="微软雅黑" panose="020B0503020204020204" pitchFamily="34" charset="-122"/>
                <a:ea typeface="微软雅黑" panose="020B0503020204020204" pitchFamily="34" charset="-122"/>
              </a:rPr>
              <a:t>4</a:t>
            </a:r>
            <a:endParaRPr lang="zh-CN" altLang="en-US" sz="2699" b="1" dirty="0">
              <a:solidFill>
                <a:schemeClr val="accent3"/>
              </a:solidFill>
              <a:latin typeface="微软雅黑" panose="020B0503020204020204" pitchFamily="34" charset="-122"/>
              <a:ea typeface="微软雅黑" panose="020B0503020204020204" pitchFamily="34" charset="-122"/>
            </a:endParaRPr>
          </a:p>
        </p:txBody>
      </p:sp>
      <p:sp>
        <p:nvSpPr>
          <p:cNvPr id="14" name="矩形 13"/>
          <p:cNvSpPr/>
          <p:nvPr/>
        </p:nvSpPr>
        <p:spPr>
          <a:xfrm>
            <a:off x="335757" y="2143862"/>
            <a:ext cx="642937" cy="6430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endParaRPr lang="zh-CN" altLang="en-US"/>
          </a:p>
        </p:txBody>
      </p:sp>
      <p:sp>
        <p:nvSpPr>
          <p:cNvPr id="17" name="矩形 16"/>
          <p:cNvSpPr/>
          <p:nvPr/>
        </p:nvSpPr>
        <p:spPr>
          <a:xfrm>
            <a:off x="335757" y="1286495"/>
            <a:ext cx="642937" cy="6430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endParaRPr lang="zh-CN" altLang="en-US"/>
          </a:p>
        </p:txBody>
      </p:sp>
      <p:sp>
        <p:nvSpPr>
          <p:cNvPr id="18" name="矩形 17"/>
          <p:cNvSpPr/>
          <p:nvPr/>
        </p:nvSpPr>
        <p:spPr>
          <a:xfrm>
            <a:off x="335757" y="3001227"/>
            <a:ext cx="642937" cy="6430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endParaRPr lang="zh-CN" altLang="en-US"/>
          </a:p>
        </p:txBody>
      </p:sp>
      <p:sp>
        <p:nvSpPr>
          <p:cNvPr id="19" name="矩形 18"/>
          <p:cNvSpPr/>
          <p:nvPr/>
        </p:nvSpPr>
        <p:spPr>
          <a:xfrm>
            <a:off x="335757" y="3858593"/>
            <a:ext cx="642937" cy="6430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endParaRPr lang="zh-CN" altLang="en-US"/>
          </a:p>
        </p:txBody>
      </p:sp>
      <p:sp>
        <p:nvSpPr>
          <p:cNvPr id="20" name="任意多边形 19"/>
          <p:cNvSpPr>
            <a:spLocks noChangeAspect="1"/>
          </p:cNvSpPr>
          <p:nvPr/>
        </p:nvSpPr>
        <p:spPr>
          <a:xfrm>
            <a:off x="502092" y="1472990"/>
            <a:ext cx="310267" cy="270036"/>
          </a:xfrm>
          <a:custGeom>
            <a:avLst/>
            <a:gdLst>
              <a:gd name="connsiteX0" fmla="*/ 2136838 w 4244134"/>
              <a:gd name="connsiteY0" fmla="*/ 2537631 h 3693319"/>
              <a:gd name="connsiteX1" fmla="*/ 2299844 w 4244134"/>
              <a:gd name="connsiteY1" fmla="*/ 2700637 h 3693319"/>
              <a:gd name="connsiteX2" fmla="*/ 2462850 w 4244134"/>
              <a:gd name="connsiteY2" fmla="*/ 2537631 h 3693319"/>
              <a:gd name="connsiteX3" fmla="*/ 616723 w 4244134"/>
              <a:gd name="connsiteY3" fmla="*/ 1748051 h 3693319"/>
              <a:gd name="connsiteX4" fmla="*/ 2488723 w 4244134"/>
              <a:gd name="connsiteY4" fmla="*/ 1748051 h 3693319"/>
              <a:gd name="connsiteX5" fmla="*/ 2488723 w 4244134"/>
              <a:gd name="connsiteY5" fmla="*/ 1884677 h 3693319"/>
              <a:gd name="connsiteX6" fmla="*/ 616723 w 4244134"/>
              <a:gd name="connsiteY6" fmla="*/ 1884677 h 3693319"/>
              <a:gd name="connsiteX7" fmla="*/ 616723 w 4244134"/>
              <a:gd name="connsiteY7" fmla="*/ 1421574 h 3693319"/>
              <a:gd name="connsiteX8" fmla="*/ 2488723 w 4244134"/>
              <a:gd name="connsiteY8" fmla="*/ 1421574 h 3693319"/>
              <a:gd name="connsiteX9" fmla="*/ 2488723 w 4244134"/>
              <a:gd name="connsiteY9" fmla="*/ 1558200 h 3693319"/>
              <a:gd name="connsiteX10" fmla="*/ 616723 w 4244134"/>
              <a:gd name="connsiteY10" fmla="*/ 1558200 h 3693319"/>
              <a:gd name="connsiteX11" fmla="*/ 616723 w 4244134"/>
              <a:gd name="connsiteY11" fmla="*/ 1095097 h 3693319"/>
              <a:gd name="connsiteX12" fmla="*/ 2488723 w 4244134"/>
              <a:gd name="connsiteY12" fmla="*/ 1095097 h 3693319"/>
              <a:gd name="connsiteX13" fmla="*/ 2488723 w 4244134"/>
              <a:gd name="connsiteY13" fmla="*/ 1231723 h 3693319"/>
              <a:gd name="connsiteX14" fmla="*/ 616723 w 4244134"/>
              <a:gd name="connsiteY14" fmla="*/ 1231723 h 3693319"/>
              <a:gd name="connsiteX15" fmla="*/ 204718 w 4244134"/>
              <a:gd name="connsiteY15" fmla="*/ 204718 h 3693319"/>
              <a:gd name="connsiteX16" fmla="*/ 204718 w 4244134"/>
              <a:gd name="connsiteY16" fmla="*/ 3488601 h 3693319"/>
              <a:gd name="connsiteX17" fmla="*/ 2907082 w 4244134"/>
              <a:gd name="connsiteY17" fmla="*/ 3488601 h 3693319"/>
              <a:gd name="connsiteX18" fmla="*/ 2907082 w 4244134"/>
              <a:gd name="connsiteY18" fmla="*/ 3096000 h 3693319"/>
              <a:gd name="connsiteX19" fmla="*/ 2907082 w 4244134"/>
              <a:gd name="connsiteY19" fmla="*/ 2973318 h 3693319"/>
              <a:gd name="connsiteX20" fmla="*/ 2907082 w 4244134"/>
              <a:gd name="connsiteY20" fmla="*/ 2619924 h 3693319"/>
              <a:gd name="connsiteX21" fmla="*/ 2302633 w 4244134"/>
              <a:gd name="connsiteY21" fmla="*/ 3224372 h 3693319"/>
              <a:gd name="connsiteX22" fmla="*/ 2288873 w 4244134"/>
              <a:gd name="connsiteY22" fmla="*/ 3210611 h 3693319"/>
              <a:gd name="connsiteX23" fmla="*/ 2286083 w 4244134"/>
              <a:gd name="connsiteY23" fmla="*/ 3213400 h 3693319"/>
              <a:gd name="connsiteX24" fmla="*/ 1610314 w 4244134"/>
              <a:gd name="connsiteY24" fmla="*/ 2537631 h 3693319"/>
              <a:gd name="connsiteX25" fmla="*/ 616723 w 4244134"/>
              <a:gd name="connsiteY25" fmla="*/ 2537631 h 3693319"/>
              <a:gd name="connsiteX26" fmla="*/ 616723 w 4244134"/>
              <a:gd name="connsiteY26" fmla="*/ 2401005 h 3693319"/>
              <a:gd name="connsiteX27" fmla="*/ 1473688 w 4244134"/>
              <a:gd name="connsiteY27" fmla="*/ 2401005 h 3693319"/>
              <a:gd name="connsiteX28" fmla="*/ 1340342 w 4244134"/>
              <a:gd name="connsiteY28" fmla="*/ 2267659 h 3693319"/>
              <a:gd name="connsiteX29" fmla="*/ 1396846 w 4244134"/>
              <a:gd name="connsiteY29" fmla="*/ 2211154 h 3693319"/>
              <a:gd name="connsiteX30" fmla="*/ 616723 w 4244134"/>
              <a:gd name="connsiteY30" fmla="*/ 2211154 h 3693319"/>
              <a:gd name="connsiteX31" fmla="*/ 616723 w 4244134"/>
              <a:gd name="connsiteY31" fmla="*/ 2074528 h 3693319"/>
              <a:gd name="connsiteX32" fmla="*/ 1533472 w 4244134"/>
              <a:gd name="connsiteY32" fmla="*/ 2074528 h 3693319"/>
              <a:gd name="connsiteX33" fmla="*/ 1603604 w 4244134"/>
              <a:gd name="connsiteY33" fmla="*/ 2004396 h 3693319"/>
              <a:gd name="connsiteX34" fmla="*/ 1673735 w 4244134"/>
              <a:gd name="connsiteY34" fmla="*/ 2074528 h 3693319"/>
              <a:gd name="connsiteX35" fmla="*/ 2488723 w 4244134"/>
              <a:gd name="connsiteY35" fmla="*/ 2074528 h 3693319"/>
              <a:gd name="connsiteX36" fmla="*/ 2488723 w 4244134"/>
              <a:gd name="connsiteY36" fmla="*/ 2211154 h 3693319"/>
              <a:gd name="connsiteX37" fmla="*/ 1810361 w 4244134"/>
              <a:gd name="connsiteY37" fmla="*/ 2211154 h 3693319"/>
              <a:gd name="connsiteX38" fmla="*/ 2000212 w 4244134"/>
              <a:gd name="connsiteY38" fmla="*/ 2401005 h 3693319"/>
              <a:gd name="connsiteX39" fmla="*/ 2488723 w 4244134"/>
              <a:gd name="connsiteY39" fmla="*/ 2401005 h 3693319"/>
              <a:gd name="connsiteX40" fmla="*/ 2488723 w 4244134"/>
              <a:gd name="connsiteY40" fmla="*/ 2511758 h 3693319"/>
              <a:gd name="connsiteX41" fmla="*/ 2907082 w 4244134"/>
              <a:gd name="connsiteY41" fmla="*/ 2093399 h 3693319"/>
              <a:gd name="connsiteX42" fmla="*/ 2907082 w 4244134"/>
              <a:gd name="connsiteY42" fmla="*/ 204718 h 3693319"/>
              <a:gd name="connsiteX43" fmla="*/ 0 w 4244134"/>
              <a:gd name="connsiteY43" fmla="*/ 0 h 3693319"/>
              <a:gd name="connsiteX44" fmla="*/ 204718 w 4244134"/>
              <a:gd name="connsiteY44" fmla="*/ 0 h 3693319"/>
              <a:gd name="connsiteX45" fmla="*/ 204718 w 4244134"/>
              <a:gd name="connsiteY45" fmla="*/ 1 h 3693319"/>
              <a:gd name="connsiteX46" fmla="*/ 2907082 w 4244134"/>
              <a:gd name="connsiteY46" fmla="*/ 1 h 3693319"/>
              <a:gd name="connsiteX47" fmla="*/ 2907082 w 4244134"/>
              <a:gd name="connsiteY47" fmla="*/ 0 h 3693319"/>
              <a:gd name="connsiteX48" fmla="*/ 3111799 w 4244134"/>
              <a:gd name="connsiteY48" fmla="*/ 0 h 3693319"/>
              <a:gd name="connsiteX49" fmla="*/ 3111799 w 4244134"/>
              <a:gd name="connsiteY49" fmla="*/ 1888682 h 3693319"/>
              <a:gd name="connsiteX50" fmla="*/ 3980872 w 4244134"/>
              <a:gd name="connsiteY50" fmla="*/ 1019609 h 3693319"/>
              <a:gd name="connsiteX51" fmla="*/ 4244134 w 4244134"/>
              <a:gd name="connsiteY51" fmla="*/ 1282871 h 3693319"/>
              <a:gd name="connsiteX52" fmla="*/ 3111799 w 4244134"/>
              <a:gd name="connsiteY52" fmla="*/ 2415207 h 3693319"/>
              <a:gd name="connsiteX53" fmla="*/ 3111799 w 4244134"/>
              <a:gd name="connsiteY53" fmla="*/ 2973318 h 3693319"/>
              <a:gd name="connsiteX54" fmla="*/ 3111799 w 4244134"/>
              <a:gd name="connsiteY54" fmla="*/ 3096000 h 3693319"/>
              <a:gd name="connsiteX55" fmla="*/ 3111799 w 4244134"/>
              <a:gd name="connsiteY55" fmla="*/ 3693319 h 3693319"/>
              <a:gd name="connsiteX56" fmla="*/ 2907082 w 4244134"/>
              <a:gd name="connsiteY56" fmla="*/ 3693319 h 3693319"/>
              <a:gd name="connsiteX57" fmla="*/ 2907082 w 4244134"/>
              <a:gd name="connsiteY57" fmla="*/ 3693318 h 3693319"/>
              <a:gd name="connsiteX58" fmla="*/ 1 w 4244134"/>
              <a:gd name="connsiteY58" fmla="*/ 3693318 h 3693319"/>
              <a:gd name="connsiteX59" fmla="*/ 1 w 4244134"/>
              <a:gd name="connsiteY59" fmla="*/ 3636000 h 3693319"/>
              <a:gd name="connsiteX60" fmla="*/ 0 w 4244134"/>
              <a:gd name="connsiteY60" fmla="*/ 3636000 h 3693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4244134" h="3693319">
                <a:moveTo>
                  <a:pt x="2136838" y="2537631"/>
                </a:moveTo>
                <a:lnTo>
                  <a:pt x="2299844" y="2700637"/>
                </a:lnTo>
                <a:lnTo>
                  <a:pt x="2462850" y="2537631"/>
                </a:lnTo>
                <a:close/>
                <a:moveTo>
                  <a:pt x="616723" y="1748051"/>
                </a:moveTo>
                <a:lnTo>
                  <a:pt x="2488723" y="1748051"/>
                </a:lnTo>
                <a:lnTo>
                  <a:pt x="2488723" y="1884677"/>
                </a:lnTo>
                <a:lnTo>
                  <a:pt x="616723" y="1884677"/>
                </a:lnTo>
                <a:close/>
                <a:moveTo>
                  <a:pt x="616723" y="1421574"/>
                </a:moveTo>
                <a:lnTo>
                  <a:pt x="2488723" y="1421574"/>
                </a:lnTo>
                <a:lnTo>
                  <a:pt x="2488723" y="1558200"/>
                </a:lnTo>
                <a:lnTo>
                  <a:pt x="616723" y="1558200"/>
                </a:lnTo>
                <a:close/>
                <a:moveTo>
                  <a:pt x="616723" y="1095097"/>
                </a:moveTo>
                <a:lnTo>
                  <a:pt x="2488723" y="1095097"/>
                </a:lnTo>
                <a:lnTo>
                  <a:pt x="2488723" y="1231723"/>
                </a:lnTo>
                <a:lnTo>
                  <a:pt x="616723" y="1231723"/>
                </a:lnTo>
                <a:close/>
                <a:moveTo>
                  <a:pt x="204718" y="204718"/>
                </a:moveTo>
                <a:lnTo>
                  <a:pt x="204718" y="3488601"/>
                </a:lnTo>
                <a:lnTo>
                  <a:pt x="2907082" y="3488601"/>
                </a:lnTo>
                <a:lnTo>
                  <a:pt x="2907082" y="3096000"/>
                </a:lnTo>
                <a:lnTo>
                  <a:pt x="2907082" y="2973318"/>
                </a:lnTo>
                <a:lnTo>
                  <a:pt x="2907082" y="2619924"/>
                </a:lnTo>
                <a:lnTo>
                  <a:pt x="2302633" y="3224372"/>
                </a:lnTo>
                <a:lnTo>
                  <a:pt x="2288873" y="3210611"/>
                </a:lnTo>
                <a:lnTo>
                  <a:pt x="2286083" y="3213400"/>
                </a:lnTo>
                <a:lnTo>
                  <a:pt x="1610314" y="2537631"/>
                </a:lnTo>
                <a:lnTo>
                  <a:pt x="616723" y="2537631"/>
                </a:lnTo>
                <a:lnTo>
                  <a:pt x="616723" y="2401005"/>
                </a:lnTo>
                <a:lnTo>
                  <a:pt x="1473688" y="2401005"/>
                </a:lnTo>
                <a:lnTo>
                  <a:pt x="1340342" y="2267659"/>
                </a:lnTo>
                <a:lnTo>
                  <a:pt x="1396846" y="2211154"/>
                </a:lnTo>
                <a:lnTo>
                  <a:pt x="616723" y="2211154"/>
                </a:lnTo>
                <a:lnTo>
                  <a:pt x="616723" y="2074528"/>
                </a:lnTo>
                <a:lnTo>
                  <a:pt x="1533472" y="2074528"/>
                </a:lnTo>
                <a:lnTo>
                  <a:pt x="1603604" y="2004396"/>
                </a:lnTo>
                <a:lnTo>
                  <a:pt x="1673735" y="2074528"/>
                </a:lnTo>
                <a:lnTo>
                  <a:pt x="2488723" y="2074528"/>
                </a:lnTo>
                <a:lnTo>
                  <a:pt x="2488723" y="2211154"/>
                </a:lnTo>
                <a:lnTo>
                  <a:pt x="1810361" y="2211154"/>
                </a:lnTo>
                <a:lnTo>
                  <a:pt x="2000212" y="2401005"/>
                </a:lnTo>
                <a:lnTo>
                  <a:pt x="2488723" y="2401005"/>
                </a:lnTo>
                <a:lnTo>
                  <a:pt x="2488723" y="2511758"/>
                </a:lnTo>
                <a:lnTo>
                  <a:pt x="2907082" y="2093399"/>
                </a:lnTo>
                <a:lnTo>
                  <a:pt x="2907082" y="204718"/>
                </a:lnTo>
                <a:close/>
                <a:moveTo>
                  <a:pt x="0" y="0"/>
                </a:moveTo>
                <a:lnTo>
                  <a:pt x="204718" y="0"/>
                </a:lnTo>
                <a:lnTo>
                  <a:pt x="204718" y="1"/>
                </a:lnTo>
                <a:lnTo>
                  <a:pt x="2907082" y="1"/>
                </a:lnTo>
                <a:lnTo>
                  <a:pt x="2907082" y="0"/>
                </a:lnTo>
                <a:lnTo>
                  <a:pt x="3111799" y="0"/>
                </a:lnTo>
                <a:lnTo>
                  <a:pt x="3111799" y="1888682"/>
                </a:lnTo>
                <a:lnTo>
                  <a:pt x="3980872" y="1019609"/>
                </a:lnTo>
                <a:lnTo>
                  <a:pt x="4244134" y="1282871"/>
                </a:lnTo>
                <a:lnTo>
                  <a:pt x="3111799" y="2415207"/>
                </a:lnTo>
                <a:lnTo>
                  <a:pt x="3111799" y="2973318"/>
                </a:lnTo>
                <a:lnTo>
                  <a:pt x="3111799" y="3096000"/>
                </a:lnTo>
                <a:lnTo>
                  <a:pt x="3111799" y="3693319"/>
                </a:lnTo>
                <a:lnTo>
                  <a:pt x="2907082" y="3693319"/>
                </a:lnTo>
                <a:lnTo>
                  <a:pt x="2907082" y="3693318"/>
                </a:lnTo>
                <a:lnTo>
                  <a:pt x="1" y="3693318"/>
                </a:lnTo>
                <a:lnTo>
                  <a:pt x="1" y="3636000"/>
                </a:lnTo>
                <a:lnTo>
                  <a:pt x="0" y="3636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endParaRPr lang="zh-CN" altLang="en-US"/>
          </a:p>
        </p:txBody>
      </p:sp>
      <p:sp>
        <p:nvSpPr>
          <p:cNvPr id="21" name="任意多边形 20"/>
          <p:cNvSpPr>
            <a:spLocks noChangeAspect="1"/>
          </p:cNvSpPr>
          <p:nvPr/>
        </p:nvSpPr>
        <p:spPr>
          <a:xfrm>
            <a:off x="530363" y="3187722"/>
            <a:ext cx="250621" cy="270036"/>
          </a:xfrm>
          <a:custGeom>
            <a:avLst/>
            <a:gdLst>
              <a:gd name="connsiteX0" fmla="*/ 2149595 w 4366834"/>
              <a:gd name="connsiteY0" fmla="*/ 2482640 h 4704489"/>
              <a:gd name="connsiteX1" fmla="*/ 2102840 w 4366834"/>
              <a:gd name="connsiteY1" fmla="*/ 2492080 h 4704489"/>
              <a:gd name="connsiteX2" fmla="*/ 2012340 w 4366834"/>
              <a:gd name="connsiteY2" fmla="*/ 2628611 h 4704489"/>
              <a:gd name="connsiteX3" fmla="*/ 2160516 w 4366834"/>
              <a:gd name="connsiteY3" fmla="*/ 2776787 h 4704489"/>
              <a:gd name="connsiteX4" fmla="*/ 2308692 w 4366834"/>
              <a:gd name="connsiteY4" fmla="*/ 2628611 h 4704489"/>
              <a:gd name="connsiteX5" fmla="*/ 2218193 w 4366834"/>
              <a:gd name="connsiteY5" fmla="*/ 2492080 h 4704489"/>
              <a:gd name="connsiteX6" fmla="*/ 2171438 w 4366834"/>
              <a:gd name="connsiteY6" fmla="*/ 2482640 h 4704489"/>
              <a:gd name="connsiteX7" fmla="*/ 2160518 w 4366834"/>
              <a:gd name="connsiteY7" fmla="*/ 951351 h 4704489"/>
              <a:gd name="connsiteX8" fmla="*/ 2302218 w 4366834"/>
              <a:gd name="connsiteY8" fmla="*/ 1093052 h 4704489"/>
              <a:gd name="connsiteX9" fmla="*/ 2302218 w 4366834"/>
              <a:gd name="connsiteY9" fmla="*/ 2314238 h 4704489"/>
              <a:gd name="connsiteX10" fmla="*/ 2353661 w 4366834"/>
              <a:gd name="connsiteY10" fmla="*/ 2342160 h 4704489"/>
              <a:gd name="connsiteX11" fmla="*/ 2505965 w 4366834"/>
              <a:gd name="connsiteY11" fmla="*/ 2628611 h 4704489"/>
              <a:gd name="connsiteX12" fmla="*/ 2160517 w 4366834"/>
              <a:gd name="connsiteY12" fmla="*/ 2974059 h 4704489"/>
              <a:gd name="connsiteX13" fmla="*/ 1815069 w 4366834"/>
              <a:gd name="connsiteY13" fmla="*/ 2628611 h 4704489"/>
              <a:gd name="connsiteX14" fmla="*/ 1967374 w 4366834"/>
              <a:gd name="connsiteY14" fmla="*/ 2342160 h 4704489"/>
              <a:gd name="connsiteX15" fmla="*/ 2018817 w 4366834"/>
              <a:gd name="connsiteY15" fmla="*/ 2314238 h 4704489"/>
              <a:gd name="connsiteX16" fmla="*/ 2018817 w 4366834"/>
              <a:gd name="connsiteY16" fmla="*/ 1093052 h 4704489"/>
              <a:gd name="connsiteX17" fmla="*/ 2163170 w 4366834"/>
              <a:gd name="connsiteY17" fmla="*/ 761506 h 4704489"/>
              <a:gd name="connsiteX18" fmla="*/ 383357 w 4366834"/>
              <a:gd name="connsiteY18" fmla="*/ 2541318 h 4704489"/>
              <a:gd name="connsiteX19" fmla="*/ 2163170 w 4366834"/>
              <a:gd name="connsiteY19" fmla="*/ 4321131 h 4704489"/>
              <a:gd name="connsiteX20" fmla="*/ 3942983 w 4366834"/>
              <a:gd name="connsiteY20" fmla="*/ 2541318 h 4704489"/>
              <a:gd name="connsiteX21" fmla="*/ 2163170 w 4366834"/>
              <a:gd name="connsiteY21" fmla="*/ 761506 h 4704489"/>
              <a:gd name="connsiteX22" fmla="*/ 1914854 w 4366834"/>
              <a:gd name="connsiteY22" fmla="*/ 0 h 4704489"/>
              <a:gd name="connsiteX23" fmla="*/ 2451372 w 4366834"/>
              <a:gd name="connsiteY23" fmla="*/ 0 h 4704489"/>
              <a:gd name="connsiteX24" fmla="*/ 2451372 w 4366834"/>
              <a:gd name="connsiteY24" fmla="*/ 398363 h 4704489"/>
              <a:gd name="connsiteX25" fmla="*/ 2492601 w 4366834"/>
              <a:gd name="connsiteY25" fmla="*/ 403072 h 4704489"/>
              <a:gd name="connsiteX26" fmla="*/ 3372621 w 4366834"/>
              <a:gd name="connsiteY26" fmla="*/ 747583 h 4704489"/>
              <a:gd name="connsiteX27" fmla="*/ 3532765 w 4366834"/>
              <a:gd name="connsiteY27" fmla="*/ 867337 h 4704489"/>
              <a:gd name="connsiteX28" fmla="*/ 3733861 w 4366834"/>
              <a:gd name="connsiteY28" fmla="*/ 666241 h 4704489"/>
              <a:gd name="connsiteX29" fmla="*/ 3498760 w 4366834"/>
              <a:gd name="connsiteY29" fmla="*/ 431140 h 4704489"/>
              <a:gd name="connsiteX30" fmla="*/ 3711472 w 4366834"/>
              <a:gd name="connsiteY30" fmla="*/ 218428 h 4704489"/>
              <a:gd name="connsiteX31" fmla="*/ 4366834 w 4366834"/>
              <a:gd name="connsiteY31" fmla="*/ 873790 h 4704489"/>
              <a:gd name="connsiteX32" fmla="*/ 4154122 w 4366834"/>
              <a:gd name="connsiteY32" fmla="*/ 1086502 h 4704489"/>
              <a:gd name="connsiteX33" fmla="*/ 3919022 w 4366834"/>
              <a:gd name="connsiteY33" fmla="*/ 851401 h 4704489"/>
              <a:gd name="connsiteX34" fmla="*/ 3724157 w 4366834"/>
              <a:gd name="connsiteY34" fmla="*/ 1046266 h 4704489"/>
              <a:gd name="connsiteX35" fmla="*/ 3832379 w 4366834"/>
              <a:gd name="connsiteY35" fmla="*/ 1165341 h 4704489"/>
              <a:gd name="connsiteX36" fmla="*/ 4326342 w 4366834"/>
              <a:gd name="connsiteY36" fmla="*/ 2541318 h 4704489"/>
              <a:gd name="connsiteX37" fmla="*/ 2163171 w 4366834"/>
              <a:gd name="connsiteY37" fmla="*/ 4704489 h 4704489"/>
              <a:gd name="connsiteX38" fmla="*/ 0 w 4366834"/>
              <a:gd name="connsiteY38" fmla="*/ 2541318 h 4704489"/>
              <a:gd name="connsiteX39" fmla="*/ 1727217 w 4366834"/>
              <a:gd name="connsiteY39" fmla="*/ 422095 h 4704489"/>
              <a:gd name="connsiteX40" fmla="*/ 1914854 w 4366834"/>
              <a:gd name="connsiteY40" fmla="*/ 393458 h 4704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4366834" h="4704489">
                <a:moveTo>
                  <a:pt x="2149595" y="2482640"/>
                </a:moveTo>
                <a:lnTo>
                  <a:pt x="2102840" y="2492080"/>
                </a:lnTo>
                <a:cubicBezTo>
                  <a:pt x="2049657" y="2514574"/>
                  <a:pt x="2012340" y="2567235"/>
                  <a:pt x="2012340" y="2628611"/>
                </a:cubicBezTo>
                <a:cubicBezTo>
                  <a:pt x="2012340" y="2710446"/>
                  <a:pt x="2078681" y="2776787"/>
                  <a:pt x="2160516" y="2776787"/>
                </a:cubicBezTo>
                <a:cubicBezTo>
                  <a:pt x="2242351" y="2776787"/>
                  <a:pt x="2308692" y="2710446"/>
                  <a:pt x="2308692" y="2628611"/>
                </a:cubicBezTo>
                <a:cubicBezTo>
                  <a:pt x="2308692" y="2567235"/>
                  <a:pt x="2271375" y="2514574"/>
                  <a:pt x="2218193" y="2492080"/>
                </a:cubicBezTo>
                <a:lnTo>
                  <a:pt x="2171438" y="2482640"/>
                </a:lnTo>
                <a:close/>
                <a:moveTo>
                  <a:pt x="2160518" y="951351"/>
                </a:moveTo>
                <a:lnTo>
                  <a:pt x="2302218" y="1093052"/>
                </a:lnTo>
                <a:lnTo>
                  <a:pt x="2302218" y="2314238"/>
                </a:lnTo>
                <a:lnTo>
                  <a:pt x="2353661" y="2342160"/>
                </a:lnTo>
                <a:cubicBezTo>
                  <a:pt x="2445550" y="2404240"/>
                  <a:pt x="2505965" y="2509370"/>
                  <a:pt x="2505965" y="2628611"/>
                </a:cubicBezTo>
                <a:cubicBezTo>
                  <a:pt x="2505965" y="2819397"/>
                  <a:pt x="2351303" y="2974059"/>
                  <a:pt x="2160517" y="2974059"/>
                </a:cubicBezTo>
                <a:cubicBezTo>
                  <a:pt x="1969731" y="2974059"/>
                  <a:pt x="1815069" y="2819397"/>
                  <a:pt x="1815069" y="2628611"/>
                </a:cubicBezTo>
                <a:cubicBezTo>
                  <a:pt x="1815069" y="2509370"/>
                  <a:pt x="1875484" y="2404240"/>
                  <a:pt x="1967374" y="2342160"/>
                </a:cubicBezTo>
                <a:lnTo>
                  <a:pt x="2018817" y="2314238"/>
                </a:lnTo>
                <a:lnTo>
                  <a:pt x="2018817" y="1093052"/>
                </a:lnTo>
                <a:close/>
                <a:moveTo>
                  <a:pt x="2163170" y="761506"/>
                </a:moveTo>
                <a:cubicBezTo>
                  <a:pt x="1180206" y="761506"/>
                  <a:pt x="383357" y="1558354"/>
                  <a:pt x="383357" y="2541318"/>
                </a:cubicBezTo>
                <a:cubicBezTo>
                  <a:pt x="383357" y="3524282"/>
                  <a:pt x="1180206" y="4321131"/>
                  <a:pt x="2163170" y="4321131"/>
                </a:cubicBezTo>
                <a:cubicBezTo>
                  <a:pt x="3146134" y="4321131"/>
                  <a:pt x="3942983" y="3524282"/>
                  <a:pt x="3942983" y="2541318"/>
                </a:cubicBezTo>
                <a:cubicBezTo>
                  <a:pt x="3942983" y="1558354"/>
                  <a:pt x="3146134" y="761506"/>
                  <a:pt x="2163170" y="761506"/>
                </a:cubicBezTo>
                <a:close/>
                <a:moveTo>
                  <a:pt x="1914854" y="0"/>
                </a:moveTo>
                <a:lnTo>
                  <a:pt x="2451372" y="0"/>
                </a:lnTo>
                <a:lnTo>
                  <a:pt x="2451372" y="398363"/>
                </a:lnTo>
                <a:lnTo>
                  <a:pt x="2492601" y="403072"/>
                </a:lnTo>
                <a:cubicBezTo>
                  <a:pt x="2814843" y="452310"/>
                  <a:pt x="3113687" y="572651"/>
                  <a:pt x="3372621" y="747583"/>
                </a:cubicBezTo>
                <a:lnTo>
                  <a:pt x="3532765" y="867337"/>
                </a:lnTo>
                <a:lnTo>
                  <a:pt x="3733861" y="666241"/>
                </a:lnTo>
                <a:lnTo>
                  <a:pt x="3498760" y="431140"/>
                </a:lnTo>
                <a:lnTo>
                  <a:pt x="3711472" y="218428"/>
                </a:lnTo>
                <a:lnTo>
                  <a:pt x="4366834" y="873790"/>
                </a:lnTo>
                <a:lnTo>
                  <a:pt x="4154122" y="1086502"/>
                </a:lnTo>
                <a:lnTo>
                  <a:pt x="3919022" y="851401"/>
                </a:lnTo>
                <a:lnTo>
                  <a:pt x="3724157" y="1046266"/>
                </a:lnTo>
                <a:lnTo>
                  <a:pt x="3832379" y="1165341"/>
                </a:lnTo>
                <a:cubicBezTo>
                  <a:pt x="4140968" y="1539264"/>
                  <a:pt x="4326342" y="2018643"/>
                  <a:pt x="4326342" y="2541318"/>
                </a:cubicBezTo>
                <a:cubicBezTo>
                  <a:pt x="4326342" y="3736004"/>
                  <a:pt x="3357857" y="4704489"/>
                  <a:pt x="2163171" y="4704489"/>
                </a:cubicBezTo>
                <a:cubicBezTo>
                  <a:pt x="968485" y="4704489"/>
                  <a:pt x="0" y="3736004"/>
                  <a:pt x="0" y="2541318"/>
                </a:cubicBezTo>
                <a:cubicBezTo>
                  <a:pt x="0" y="1495968"/>
                  <a:pt x="741497" y="623803"/>
                  <a:pt x="1727217" y="422095"/>
                </a:cubicBezTo>
                <a:lnTo>
                  <a:pt x="1914854" y="39345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endParaRPr lang="zh-CN" altLang="en-US">
              <a:solidFill>
                <a:schemeClr val="tx1"/>
              </a:solidFill>
            </a:endParaRPr>
          </a:p>
        </p:txBody>
      </p:sp>
      <p:sp>
        <p:nvSpPr>
          <p:cNvPr id="22" name="任意多边形 21"/>
          <p:cNvSpPr>
            <a:spLocks noChangeAspect="1"/>
          </p:cNvSpPr>
          <p:nvPr/>
        </p:nvSpPr>
        <p:spPr>
          <a:xfrm>
            <a:off x="525554" y="4045088"/>
            <a:ext cx="263342" cy="270036"/>
          </a:xfrm>
          <a:custGeom>
            <a:avLst/>
            <a:gdLst>
              <a:gd name="connsiteX0" fmla="*/ 2429303 w 4858607"/>
              <a:gd name="connsiteY0" fmla="*/ 566170 h 4981435"/>
              <a:gd name="connsiteX1" fmla="*/ 408311 w 4858607"/>
              <a:gd name="connsiteY1" fmla="*/ 2468125 h 4981435"/>
              <a:gd name="connsiteX2" fmla="*/ 1023582 w 4858607"/>
              <a:gd name="connsiteY2" fmla="*/ 2468125 h 4981435"/>
              <a:gd name="connsiteX3" fmla="*/ 1023582 w 4858607"/>
              <a:gd name="connsiteY3" fmla="*/ 2523405 h 4981435"/>
              <a:gd name="connsiteX4" fmla="*/ 1028702 w 4858607"/>
              <a:gd name="connsiteY4" fmla="*/ 2523405 h 4981435"/>
              <a:gd name="connsiteX5" fmla="*/ 1028702 w 4858607"/>
              <a:gd name="connsiteY5" fmla="*/ 4599293 h 4981435"/>
              <a:gd name="connsiteX6" fmla="*/ 1675256 w 4858607"/>
              <a:gd name="connsiteY6" fmla="*/ 4599293 h 4981435"/>
              <a:gd name="connsiteX7" fmla="*/ 1675256 w 4858607"/>
              <a:gd name="connsiteY7" fmla="*/ 2850266 h 4981435"/>
              <a:gd name="connsiteX8" fmla="*/ 1675265 w 4858607"/>
              <a:gd name="connsiteY8" fmla="*/ 2850266 h 4981435"/>
              <a:gd name="connsiteX9" fmla="*/ 1675265 w 4858607"/>
              <a:gd name="connsiteY9" fmla="*/ 2850266 h 4981435"/>
              <a:gd name="connsiteX10" fmla="*/ 2801200 w 4858607"/>
              <a:gd name="connsiteY10" fmla="*/ 2850266 h 4981435"/>
              <a:gd name="connsiteX11" fmla="*/ 2801200 w 4858607"/>
              <a:gd name="connsiteY11" fmla="*/ 2850265 h 4981435"/>
              <a:gd name="connsiteX12" fmla="*/ 3183342 w 4858607"/>
              <a:gd name="connsiteY12" fmla="*/ 2850265 h 4981435"/>
              <a:gd name="connsiteX13" fmla="*/ 3183342 w 4858607"/>
              <a:gd name="connsiteY13" fmla="*/ 2850266 h 4981435"/>
              <a:gd name="connsiteX14" fmla="*/ 3183342 w 4858607"/>
              <a:gd name="connsiteY14" fmla="*/ 2850266 h 4981435"/>
              <a:gd name="connsiteX15" fmla="*/ 3183342 w 4858607"/>
              <a:gd name="connsiteY15" fmla="*/ 3232407 h 4981435"/>
              <a:gd name="connsiteX16" fmla="*/ 3183342 w 4858607"/>
              <a:gd name="connsiteY16" fmla="*/ 3232407 h 4981435"/>
              <a:gd name="connsiteX17" fmla="*/ 3183342 w 4858607"/>
              <a:gd name="connsiteY17" fmla="*/ 4599293 h 4981435"/>
              <a:gd name="connsiteX18" fmla="*/ 3829904 w 4858607"/>
              <a:gd name="connsiteY18" fmla="*/ 4599293 h 4981435"/>
              <a:gd name="connsiteX19" fmla="*/ 3829904 w 4858607"/>
              <a:gd name="connsiteY19" fmla="*/ 2523405 h 4981435"/>
              <a:gd name="connsiteX20" fmla="*/ 3835025 w 4858607"/>
              <a:gd name="connsiteY20" fmla="*/ 2523405 h 4981435"/>
              <a:gd name="connsiteX21" fmla="*/ 3835025 w 4858607"/>
              <a:gd name="connsiteY21" fmla="*/ 2468125 h 4981435"/>
              <a:gd name="connsiteX22" fmla="*/ 4450297 w 4858607"/>
              <a:gd name="connsiteY22" fmla="*/ 2468125 h 4981435"/>
              <a:gd name="connsiteX23" fmla="*/ 2429303 w 4858607"/>
              <a:gd name="connsiteY23" fmla="*/ 0 h 4981435"/>
              <a:gd name="connsiteX24" fmla="*/ 4858607 w 4858607"/>
              <a:gd name="connsiteY24" fmla="*/ 2286215 h 4981435"/>
              <a:gd name="connsiteX25" fmla="*/ 4858607 w 4858607"/>
              <a:gd name="connsiteY25" fmla="*/ 2468125 h 4981435"/>
              <a:gd name="connsiteX26" fmla="*/ 4858607 w 4858607"/>
              <a:gd name="connsiteY26" fmla="*/ 2468125 h 4981435"/>
              <a:gd name="connsiteX27" fmla="*/ 4858607 w 4858607"/>
              <a:gd name="connsiteY27" fmla="*/ 2850266 h 4981435"/>
              <a:gd name="connsiteX28" fmla="*/ 4858607 w 4858607"/>
              <a:gd name="connsiteY28" fmla="*/ 2850266 h 4981435"/>
              <a:gd name="connsiteX29" fmla="*/ 4858607 w 4858607"/>
              <a:gd name="connsiteY29" fmla="*/ 2852385 h 4981435"/>
              <a:gd name="connsiteX30" fmla="*/ 4856355 w 4858607"/>
              <a:gd name="connsiteY30" fmla="*/ 2850266 h 4981435"/>
              <a:gd name="connsiteX31" fmla="*/ 4212045 w 4858607"/>
              <a:gd name="connsiteY31" fmla="*/ 2850266 h 4981435"/>
              <a:gd name="connsiteX32" fmla="*/ 4212045 w 4858607"/>
              <a:gd name="connsiteY32" fmla="*/ 4981434 h 4981435"/>
              <a:gd name="connsiteX33" fmla="*/ 4088357 w 4858607"/>
              <a:gd name="connsiteY33" fmla="*/ 4981434 h 4981435"/>
              <a:gd name="connsiteX34" fmla="*/ 3829904 w 4858607"/>
              <a:gd name="connsiteY34" fmla="*/ 4981434 h 4981435"/>
              <a:gd name="connsiteX35" fmla="*/ 2924889 w 4858607"/>
              <a:gd name="connsiteY35" fmla="*/ 4981434 h 4981435"/>
              <a:gd name="connsiteX36" fmla="*/ 2924889 w 4858607"/>
              <a:gd name="connsiteY36" fmla="*/ 4981434 h 4981435"/>
              <a:gd name="connsiteX37" fmla="*/ 2801200 w 4858607"/>
              <a:gd name="connsiteY37" fmla="*/ 4981434 h 4981435"/>
              <a:gd name="connsiteX38" fmla="*/ 2801200 w 4858607"/>
              <a:gd name="connsiteY38" fmla="*/ 3232407 h 4981435"/>
              <a:gd name="connsiteX39" fmla="*/ 2057397 w 4858607"/>
              <a:gd name="connsiteY39" fmla="*/ 3232407 h 4981435"/>
              <a:gd name="connsiteX40" fmla="*/ 2057397 w 4858607"/>
              <a:gd name="connsiteY40" fmla="*/ 4981435 h 4981435"/>
              <a:gd name="connsiteX41" fmla="*/ 1675256 w 4858607"/>
              <a:gd name="connsiteY41" fmla="*/ 4981435 h 4981435"/>
              <a:gd name="connsiteX42" fmla="*/ 1675256 w 4858607"/>
              <a:gd name="connsiteY42" fmla="*/ 4981434 h 4981435"/>
              <a:gd name="connsiteX43" fmla="*/ 1028702 w 4858607"/>
              <a:gd name="connsiteY43" fmla="*/ 4981434 h 4981435"/>
              <a:gd name="connsiteX44" fmla="*/ 733573 w 4858607"/>
              <a:gd name="connsiteY44" fmla="*/ 4981434 h 4981435"/>
              <a:gd name="connsiteX45" fmla="*/ 646561 w 4858607"/>
              <a:gd name="connsiteY45" fmla="*/ 4981434 h 4981435"/>
              <a:gd name="connsiteX46" fmla="*/ 646561 w 4858607"/>
              <a:gd name="connsiteY46" fmla="*/ 2850266 h 4981435"/>
              <a:gd name="connsiteX47" fmla="*/ 2253 w 4858607"/>
              <a:gd name="connsiteY47" fmla="*/ 2850266 h 4981435"/>
              <a:gd name="connsiteX48" fmla="*/ 0 w 4858607"/>
              <a:gd name="connsiteY48" fmla="*/ 2852385 h 4981435"/>
              <a:gd name="connsiteX49" fmla="*/ 0 w 4858607"/>
              <a:gd name="connsiteY49" fmla="*/ 2850266 h 4981435"/>
              <a:gd name="connsiteX50" fmla="*/ 0 w 4858607"/>
              <a:gd name="connsiteY50" fmla="*/ 2850266 h 4981435"/>
              <a:gd name="connsiteX51" fmla="*/ 0 w 4858607"/>
              <a:gd name="connsiteY51" fmla="*/ 2468125 h 4981435"/>
              <a:gd name="connsiteX52" fmla="*/ 0 w 4858607"/>
              <a:gd name="connsiteY52" fmla="*/ 2468125 h 4981435"/>
              <a:gd name="connsiteX53" fmla="*/ 0 w 4858607"/>
              <a:gd name="connsiteY53" fmla="*/ 2286215 h 498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4858607" h="4981435">
                <a:moveTo>
                  <a:pt x="2429303" y="566170"/>
                </a:moveTo>
                <a:lnTo>
                  <a:pt x="408311" y="2468125"/>
                </a:lnTo>
                <a:lnTo>
                  <a:pt x="1023582" y="2468125"/>
                </a:lnTo>
                <a:lnTo>
                  <a:pt x="1023582" y="2523405"/>
                </a:lnTo>
                <a:lnTo>
                  <a:pt x="1028702" y="2523405"/>
                </a:lnTo>
                <a:lnTo>
                  <a:pt x="1028702" y="4599293"/>
                </a:lnTo>
                <a:lnTo>
                  <a:pt x="1675256" y="4599293"/>
                </a:lnTo>
                <a:lnTo>
                  <a:pt x="1675256" y="2850266"/>
                </a:lnTo>
                <a:lnTo>
                  <a:pt x="1675265" y="2850266"/>
                </a:lnTo>
                <a:lnTo>
                  <a:pt x="1675265" y="2850266"/>
                </a:lnTo>
                <a:lnTo>
                  <a:pt x="2801200" y="2850266"/>
                </a:lnTo>
                <a:lnTo>
                  <a:pt x="2801200" y="2850265"/>
                </a:lnTo>
                <a:lnTo>
                  <a:pt x="3183342" y="2850265"/>
                </a:lnTo>
                <a:lnTo>
                  <a:pt x="3183342" y="2850266"/>
                </a:lnTo>
                <a:lnTo>
                  <a:pt x="3183342" y="2850266"/>
                </a:lnTo>
                <a:lnTo>
                  <a:pt x="3183342" y="3232407"/>
                </a:lnTo>
                <a:lnTo>
                  <a:pt x="3183342" y="3232407"/>
                </a:lnTo>
                <a:lnTo>
                  <a:pt x="3183342" y="4599293"/>
                </a:lnTo>
                <a:lnTo>
                  <a:pt x="3829904" y="4599293"/>
                </a:lnTo>
                <a:lnTo>
                  <a:pt x="3829904" y="2523405"/>
                </a:lnTo>
                <a:lnTo>
                  <a:pt x="3835025" y="2523405"/>
                </a:lnTo>
                <a:lnTo>
                  <a:pt x="3835025" y="2468125"/>
                </a:lnTo>
                <a:lnTo>
                  <a:pt x="4450297" y="2468125"/>
                </a:lnTo>
                <a:close/>
                <a:moveTo>
                  <a:pt x="2429303" y="0"/>
                </a:moveTo>
                <a:lnTo>
                  <a:pt x="4858607" y="2286215"/>
                </a:lnTo>
                <a:lnTo>
                  <a:pt x="4858607" y="2468125"/>
                </a:lnTo>
                <a:lnTo>
                  <a:pt x="4858607" y="2468125"/>
                </a:lnTo>
                <a:lnTo>
                  <a:pt x="4858607" y="2850266"/>
                </a:lnTo>
                <a:lnTo>
                  <a:pt x="4858607" y="2850266"/>
                </a:lnTo>
                <a:lnTo>
                  <a:pt x="4858607" y="2852385"/>
                </a:lnTo>
                <a:lnTo>
                  <a:pt x="4856355" y="2850266"/>
                </a:lnTo>
                <a:lnTo>
                  <a:pt x="4212045" y="2850266"/>
                </a:lnTo>
                <a:lnTo>
                  <a:pt x="4212045" y="4981434"/>
                </a:lnTo>
                <a:lnTo>
                  <a:pt x="4088357" y="4981434"/>
                </a:lnTo>
                <a:lnTo>
                  <a:pt x="3829904" y="4981434"/>
                </a:lnTo>
                <a:lnTo>
                  <a:pt x="2924889" y="4981434"/>
                </a:lnTo>
                <a:lnTo>
                  <a:pt x="2924889" y="4981434"/>
                </a:lnTo>
                <a:lnTo>
                  <a:pt x="2801200" y="4981434"/>
                </a:lnTo>
                <a:lnTo>
                  <a:pt x="2801200" y="3232407"/>
                </a:lnTo>
                <a:lnTo>
                  <a:pt x="2057397" y="3232407"/>
                </a:lnTo>
                <a:lnTo>
                  <a:pt x="2057397" y="4981435"/>
                </a:lnTo>
                <a:lnTo>
                  <a:pt x="1675256" y="4981435"/>
                </a:lnTo>
                <a:lnTo>
                  <a:pt x="1675256" y="4981434"/>
                </a:lnTo>
                <a:lnTo>
                  <a:pt x="1028702" y="4981434"/>
                </a:lnTo>
                <a:lnTo>
                  <a:pt x="733573" y="4981434"/>
                </a:lnTo>
                <a:lnTo>
                  <a:pt x="646561" y="4981434"/>
                </a:lnTo>
                <a:lnTo>
                  <a:pt x="646561" y="2850266"/>
                </a:lnTo>
                <a:lnTo>
                  <a:pt x="2253" y="2850266"/>
                </a:lnTo>
                <a:lnTo>
                  <a:pt x="0" y="2852385"/>
                </a:lnTo>
                <a:lnTo>
                  <a:pt x="0" y="2850266"/>
                </a:lnTo>
                <a:lnTo>
                  <a:pt x="0" y="2850266"/>
                </a:lnTo>
                <a:lnTo>
                  <a:pt x="0" y="2468125"/>
                </a:lnTo>
                <a:lnTo>
                  <a:pt x="0" y="2468125"/>
                </a:lnTo>
                <a:lnTo>
                  <a:pt x="0" y="228621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endParaRPr lang="zh-CN" altLang="en-US"/>
          </a:p>
        </p:txBody>
      </p:sp>
      <p:sp>
        <p:nvSpPr>
          <p:cNvPr id="23" name="任意多边形 22"/>
          <p:cNvSpPr>
            <a:spLocks noChangeAspect="1"/>
          </p:cNvSpPr>
          <p:nvPr/>
        </p:nvSpPr>
        <p:spPr>
          <a:xfrm>
            <a:off x="514523" y="2330356"/>
            <a:ext cx="273277" cy="270036"/>
          </a:xfrm>
          <a:custGeom>
            <a:avLst/>
            <a:gdLst>
              <a:gd name="connsiteX0" fmla="*/ 3577275 w 5691115"/>
              <a:gd name="connsiteY0" fmla="*/ 3207225 h 5622876"/>
              <a:gd name="connsiteX1" fmla="*/ 3268639 w 5691115"/>
              <a:gd name="connsiteY1" fmla="*/ 3515861 h 5622876"/>
              <a:gd name="connsiteX2" fmla="*/ 3268639 w 5691115"/>
              <a:gd name="connsiteY2" fmla="*/ 5089053 h 5622876"/>
              <a:gd name="connsiteX3" fmla="*/ 3577275 w 5691115"/>
              <a:gd name="connsiteY3" fmla="*/ 5397689 h 5622876"/>
              <a:gd name="connsiteX4" fmla="*/ 5150467 w 5691115"/>
              <a:gd name="connsiteY4" fmla="*/ 5397689 h 5622876"/>
              <a:gd name="connsiteX5" fmla="*/ 5459103 w 5691115"/>
              <a:gd name="connsiteY5" fmla="*/ 5089053 h 5622876"/>
              <a:gd name="connsiteX6" fmla="*/ 5459103 w 5691115"/>
              <a:gd name="connsiteY6" fmla="*/ 3515861 h 5622876"/>
              <a:gd name="connsiteX7" fmla="*/ 5150467 w 5691115"/>
              <a:gd name="connsiteY7" fmla="*/ 3207225 h 5622876"/>
              <a:gd name="connsiteX8" fmla="*/ 533824 w 5691115"/>
              <a:gd name="connsiteY8" fmla="*/ 3207225 h 5622876"/>
              <a:gd name="connsiteX9" fmla="*/ 225188 w 5691115"/>
              <a:gd name="connsiteY9" fmla="*/ 3515861 h 5622876"/>
              <a:gd name="connsiteX10" fmla="*/ 225188 w 5691115"/>
              <a:gd name="connsiteY10" fmla="*/ 5089053 h 5622876"/>
              <a:gd name="connsiteX11" fmla="*/ 533824 w 5691115"/>
              <a:gd name="connsiteY11" fmla="*/ 5397689 h 5622876"/>
              <a:gd name="connsiteX12" fmla="*/ 2107016 w 5691115"/>
              <a:gd name="connsiteY12" fmla="*/ 5397689 h 5622876"/>
              <a:gd name="connsiteX13" fmla="*/ 2415652 w 5691115"/>
              <a:gd name="connsiteY13" fmla="*/ 5089053 h 5622876"/>
              <a:gd name="connsiteX14" fmla="*/ 2415652 w 5691115"/>
              <a:gd name="connsiteY14" fmla="*/ 3515861 h 5622876"/>
              <a:gd name="connsiteX15" fmla="*/ 2107016 w 5691115"/>
              <a:gd name="connsiteY15" fmla="*/ 3207225 h 5622876"/>
              <a:gd name="connsiteX16" fmla="*/ 3416507 w 5691115"/>
              <a:gd name="connsiteY16" fmla="*/ 2975212 h 5622876"/>
              <a:gd name="connsiteX17" fmla="*/ 5318059 w 5691115"/>
              <a:gd name="connsiteY17" fmla="*/ 2975212 h 5622876"/>
              <a:gd name="connsiteX18" fmla="*/ 5691115 w 5691115"/>
              <a:gd name="connsiteY18" fmla="*/ 3348268 h 5622876"/>
              <a:gd name="connsiteX19" fmla="*/ 5691115 w 5691115"/>
              <a:gd name="connsiteY19" fmla="*/ 5249820 h 5622876"/>
              <a:gd name="connsiteX20" fmla="*/ 5318059 w 5691115"/>
              <a:gd name="connsiteY20" fmla="*/ 5622876 h 5622876"/>
              <a:gd name="connsiteX21" fmla="*/ 3416507 w 5691115"/>
              <a:gd name="connsiteY21" fmla="*/ 5622876 h 5622876"/>
              <a:gd name="connsiteX22" fmla="*/ 3043451 w 5691115"/>
              <a:gd name="connsiteY22" fmla="*/ 5249820 h 5622876"/>
              <a:gd name="connsiteX23" fmla="*/ 3043451 w 5691115"/>
              <a:gd name="connsiteY23" fmla="*/ 3348268 h 5622876"/>
              <a:gd name="connsiteX24" fmla="*/ 3416507 w 5691115"/>
              <a:gd name="connsiteY24" fmla="*/ 2975212 h 5622876"/>
              <a:gd name="connsiteX25" fmla="*/ 373056 w 5691115"/>
              <a:gd name="connsiteY25" fmla="*/ 2975212 h 5622876"/>
              <a:gd name="connsiteX26" fmla="*/ 2274608 w 5691115"/>
              <a:gd name="connsiteY26" fmla="*/ 2975212 h 5622876"/>
              <a:gd name="connsiteX27" fmla="*/ 2647664 w 5691115"/>
              <a:gd name="connsiteY27" fmla="*/ 3348268 h 5622876"/>
              <a:gd name="connsiteX28" fmla="*/ 2647664 w 5691115"/>
              <a:gd name="connsiteY28" fmla="*/ 5249820 h 5622876"/>
              <a:gd name="connsiteX29" fmla="*/ 2274608 w 5691115"/>
              <a:gd name="connsiteY29" fmla="*/ 5622876 h 5622876"/>
              <a:gd name="connsiteX30" fmla="*/ 373056 w 5691115"/>
              <a:gd name="connsiteY30" fmla="*/ 5622876 h 5622876"/>
              <a:gd name="connsiteX31" fmla="*/ 0 w 5691115"/>
              <a:gd name="connsiteY31" fmla="*/ 5249820 h 5622876"/>
              <a:gd name="connsiteX32" fmla="*/ 0 w 5691115"/>
              <a:gd name="connsiteY32" fmla="*/ 3348268 h 5622876"/>
              <a:gd name="connsiteX33" fmla="*/ 373056 w 5691115"/>
              <a:gd name="connsiteY33" fmla="*/ 2975212 h 5622876"/>
              <a:gd name="connsiteX34" fmla="*/ 3577275 w 5691115"/>
              <a:gd name="connsiteY34" fmla="*/ 232013 h 5622876"/>
              <a:gd name="connsiteX35" fmla="*/ 3268639 w 5691115"/>
              <a:gd name="connsiteY35" fmla="*/ 540649 h 5622876"/>
              <a:gd name="connsiteX36" fmla="*/ 3268639 w 5691115"/>
              <a:gd name="connsiteY36" fmla="*/ 2113841 h 5622876"/>
              <a:gd name="connsiteX37" fmla="*/ 3577275 w 5691115"/>
              <a:gd name="connsiteY37" fmla="*/ 2422477 h 5622876"/>
              <a:gd name="connsiteX38" fmla="*/ 5150467 w 5691115"/>
              <a:gd name="connsiteY38" fmla="*/ 2422477 h 5622876"/>
              <a:gd name="connsiteX39" fmla="*/ 5459103 w 5691115"/>
              <a:gd name="connsiteY39" fmla="*/ 2113841 h 5622876"/>
              <a:gd name="connsiteX40" fmla="*/ 5459103 w 5691115"/>
              <a:gd name="connsiteY40" fmla="*/ 540649 h 5622876"/>
              <a:gd name="connsiteX41" fmla="*/ 5150467 w 5691115"/>
              <a:gd name="connsiteY41" fmla="*/ 232013 h 5622876"/>
              <a:gd name="connsiteX42" fmla="*/ 533824 w 5691115"/>
              <a:gd name="connsiteY42" fmla="*/ 232013 h 5622876"/>
              <a:gd name="connsiteX43" fmla="*/ 225188 w 5691115"/>
              <a:gd name="connsiteY43" fmla="*/ 540649 h 5622876"/>
              <a:gd name="connsiteX44" fmla="*/ 225188 w 5691115"/>
              <a:gd name="connsiteY44" fmla="*/ 2113841 h 5622876"/>
              <a:gd name="connsiteX45" fmla="*/ 533824 w 5691115"/>
              <a:gd name="connsiteY45" fmla="*/ 2422477 h 5622876"/>
              <a:gd name="connsiteX46" fmla="*/ 2107016 w 5691115"/>
              <a:gd name="connsiteY46" fmla="*/ 2422477 h 5622876"/>
              <a:gd name="connsiteX47" fmla="*/ 2415652 w 5691115"/>
              <a:gd name="connsiteY47" fmla="*/ 2113841 h 5622876"/>
              <a:gd name="connsiteX48" fmla="*/ 2415652 w 5691115"/>
              <a:gd name="connsiteY48" fmla="*/ 540649 h 5622876"/>
              <a:gd name="connsiteX49" fmla="*/ 2107016 w 5691115"/>
              <a:gd name="connsiteY49" fmla="*/ 232013 h 5622876"/>
              <a:gd name="connsiteX50" fmla="*/ 3416507 w 5691115"/>
              <a:gd name="connsiteY50" fmla="*/ 0 h 5622876"/>
              <a:gd name="connsiteX51" fmla="*/ 5318059 w 5691115"/>
              <a:gd name="connsiteY51" fmla="*/ 0 h 5622876"/>
              <a:gd name="connsiteX52" fmla="*/ 5691115 w 5691115"/>
              <a:gd name="connsiteY52" fmla="*/ 373056 h 5622876"/>
              <a:gd name="connsiteX53" fmla="*/ 5691115 w 5691115"/>
              <a:gd name="connsiteY53" fmla="*/ 2274608 h 5622876"/>
              <a:gd name="connsiteX54" fmla="*/ 5318059 w 5691115"/>
              <a:gd name="connsiteY54" fmla="*/ 2647664 h 5622876"/>
              <a:gd name="connsiteX55" fmla="*/ 3416507 w 5691115"/>
              <a:gd name="connsiteY55" fmla="*/ 2647664 h 5622876"/>
              <a:gd name="connsiteX56" fmla="*/ 3043451 w 5691115"/>
              <a:gd name="connsiteY56" fmla="*/ 2274608 h 5622876"/>
              <a:gd name="connsiteX57" fmla="*/ 3043451 w 5691115"/>
              <a:gd name="connsiteY57" fmla="*/ 373056 h 5622876"/>
              <a:gd name="connsiteX58" fmla="*/ 3416507 w 5691115"/>
              <a:gd name="connsiteY58" fmla="*/ 0 h 5622876"/>
              <a:gd name="connsiteX59" fmla="*/ 373056 w 5691115"/>
              <a:gd name="connsiteY59" fmla="*/ 0 h 5622876"/>
              <a:gd name="connsiteX60" fmla="*/ 2274608 w 5691115"/>
              <a:gd name="connsiteY60" fmla="*/ 0 h 5622876"/>
              <a:gd name="connsiteX61" fmla="*/ 2647664 w 5691115"/>
              <a:gd name="connsiteY61" fmla="*/ 373056 h 5622876"/>
              <a:gd name="connsiteX62" fmla="*/ 2647664 w 5691115"/>
              <a:gd name="connsiteY62" fmla="*/ 2274608 h 5622876"/>
              <a:gd name="connsiteX63" fmla="*/ 2274608 w 5691115"/>
              <a:gd name="connsiteY63" fmla="*/ 2647664 h 5622876"/>
              <a:gd name="connsiteX64" fmla="*/ 373056 w 5691115"/>
              <a:gd name="connsiteY64" fmla="*/ 2647664 h 5622876"/>
              <a:gd name="connsiteX65" fmla="*/ 0 w 5691115"/>
              <a:gd name="connsiteY65" fmla="*/ 2274608 h 5622876"/>
              <a:gd name="connsiteX66" fmla="*/ 0 w 5691115"/>
              <a:gd name="connsiteY66" fmla="*/ 373056 h 5622876"/>
              <a:gd name="connsiteX67" fmla="*/ 373056 w 5691115"/>
              <a:gd name="connsiteY67" fmla="*/ 0 h 5622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691115" h="5622876">
                <a:moveTo>
                  <a:pt x="3577275" y="3207225"/>
                </a:moveTo>
                <a:cubicBezTo>
                  <a:pt x="3406820" y="3207225"/>
                  <a:pt x="3268639" y="3345406"/>
                  <a:pt x="3268639" y="3515861"/>
                </a:cubicBezTo>
                <a:lnTo>
                  <a:pt x="3268639" y="5089053"/>
                </a:lnTo>
                <a:cubicBezTo>
                  <a:pt x="3268639" y="5259508"/>
                  <a:pt x="3406820" y="5397689"/>
                  <a:pt x="3577275" y="5397689"/>
                </a:cubicBezTo>
                <a:lnTo>
                  <a:pt x="5150467" y="5397689"/>
                </a:lnTo>
                <a:cubicBezTo>
                  <a:pt x="5320922" y="5397689"/>
                  <a:pt x="5459103" y="5259508"/>
                  <a:pt x="5459103" y="5089053"/>
                </a:cubicBezTo>
                <a:lnTo>
                  <a:pt x="5459103" y="3515861"/>
                </a:lnTo>
                <a:cubicBezTo>
                  <a:pt x="5459103" y="3345406"/>
                  <a:pt x="5320922" y="3207225"/>
                  <a:pt x="5150467" y="3207225"/>
                </a:cubicBezTo>
                <a:close/>
                <a:moveTo>
                  <a:pt x="533824" y="3207225"/>
                </a:moveTo>
                <a:cubicBezTo>
                  <a:pt x="363369" y="3207225"/>
                  <a:pt x="225188" y="3345406"/>
                  <a:pt x="225188" y="3515861"/>
                </a:cubicBezTo>
                <a:lnTo>
                  <a:pt x="225188" y="5089053"/>
                </a:lnTo>
                <a:cubicBezTo>
                  <a:pt x="225188" y="5259508"/>
                  <a:pt x="363369" y="5397689"/>
                  <a:pt x="533824" y="5397689"/>
                </a:cubicBezTo>
                <a:lnTo>
                  <a:pt x="2107016" y="5397689"/>
                </a:lnTo>
                <a:cubicBezTo>
                  <a:pt x="2277471" y="5397689"/>
                  <a:pt x="2415652" y="5259508"/>
                  <a:pt x="2415652" y="5089053"/>
                </a:cubicBezTo>
                <a:lnTo>
                  <a:pt x="2415652" y="3515861"/>
                </a:lnTo>
                <a:cubicBezTo>
                  <a:pt x="2415652" y="3345406"/>
                  <a:pt x="2277471" y="3207225"/>
                  <a:pt x="2107016" y="3207225"/>
                </a:cubicBezTo>
                <a:close/>
                <a:moveTo>
                  <a:pt x="3416507" y="2975212"/>
                </a:moveTo>
                <a:lnTo>
                  <a:pt x="5318059" y="2975212"/>
                </a:lnTo>
                <a:cubicBezTo>
                  <a:pt x="5524092" y="2975212"/>
                  <a:pt x="5691115" y="3142235"/>
                  <a:pt x="5691115" y="3348268"/>
                </a:cubicBezTo>
                <a:lnTo>
                  <a:pt x="5691115" y="5249820"/>
                </a:lnTo>
                <a:cubicBezTo>
                  <a:pt x="5691115" y="5455853"/>
                  <a:pt x="5524092" y="5622876"/>
                  <a:pt x="5318059" y="5622876"/>
                </a:cubicBezTo>
                <a:lnTo>
                  <a:pt x="3416507" y="5622876"/>
                </a:lnTo>
                <a:cubicBezTo>
                  <a:pt x="3210474" y="5622876"/>
                  <a:pt x="3043451" y="5455853"/>
                  <a:pt x="3043451" y="5249820"/>
                </a:cubicBezTo>
                <a:lnTo>
                  <a:pt x="3043451" y="3348268"/>
                </a:lnTo>
                <a:cubicBezTo>
                  <a:pt x="3043451" y="3142235"/>
                  <a:pt x="3210474" y="2975212"/>
                  <a:pt x="3416507" y="2975212"/>
                </a:cubicBezTo>
                <a:close/>
                <a:moveTo>
                  <a:pt x="373056" y="2975212"/>
                </a:moveTo>
                <a:lnTo>
                  <a:pt x="2274608" y="2975212"/>
                </a:lnTo>
                <a:cubicBezTo>
                  <a:pt x="2480641" y="2975212"/>
                  <a:pt x="2647664" y="3142235"/>
                  <a:pt x="2647664" y="3348268"/>
                </a:cubicBezTo>
                <a:lnTo>
                  <a:pt x="2647664" y="5249820"/>
                </a:lnTo>
                <a:cubicBezTo>
                  <a:pt x="2647664" y="5455853"/>
                  <a:pt x="2480641" y="5622876"/>
                  <a:pt x="2274608" y="5622876"/>
                </a:cubicBezTo>
                <a:lnTo>
                  <a:pt x="373056" y="5622876"/>
                </a:lnTo>
                <a:cubicBezTo>
                  <a:pt x="167023" y="5622876"/>
                  <a:pt x="0" y="5455853"/>
                  <a:pt x="0" y="5249820"/>
                </a:cubicBezTo>
                <a:lnTo>
                  <a:pt x="0" y="3348268"/>
                </a:lnTo>
                <a:cubicBezTo>
                  <a:pt x="0" y="3142235"/>
                  <a:pt x="167023" y="2975212"/>
                  <a:pt x="373056" y="2975212"/>
                </a:cubicBezTo>
                <a:close/>
                <a:moveTo>
                  <a:pt x="3577275" y="232013"/>
                </a:moveTo>
                <a:cubicBezTo>
                  <a:pt x="3406820" y="232013"/>
                  <a:pt x="3268639" y="370194"/>
                  <a:pt x="3268639" y="540649"/>
                </a:cubicBezTo>
                <a:lnTo>
                  <a:pt x="3268639" y="2113841"/>
                </a:lnTo>
                <a:cubicBezTo>
                  <a:pt x="3268639" y="2284296"/>
                  <a:pt x="3406820" y="2422477"/>
                  <a:pt x="3577275" y="2422477"/>
                </a:cubicBezTo>
                <a:lnTo>
                  <a:pt x="5150467" y="2422477"/>
                </a:lnTo>
                <a:cubicBezTo>
                  <a:pt x="5320922" y="2422477"/>
                  <a:pt x="5459103" y="2284296"/>
                  <a:pt x="5459103" y="2113841"/>
                </a:cubicBezTo>
                <a:lnTo>
                  <a:pt x="5459103" y="540649"/>
                </a:lnTo>
                <a:cubicBezTo>
                  <a:pt x="5459103" y="370194"/>
                  <a:pt x="5320922" y="232013"/>
                  <a:pt x="5150467" y="232013"/>
                </a:cubicBezTo>
                <a:close/>
                <a:moveTo>
                  <a:pt x="533824" y="232013"/>
                </a:moveTo>
                <a:cubicBezTo>
                  <a:pt x="363369" y="232013"/>
                  <a:pt x="225188" y="370194"/>
                  <a:pt x="225188" y="540649"/>
                </a:cubicBezTo>
                <a:lnTo>
                  <a:pt x="225188" y="2113841"/>
                </a:lnTo>
                <a:cubicBezTo>
                  <a:pt x="225188" y="2284296"/>
                  <a:pt x="363369" y="2422477"/>
                  <a:pt x="533824" y="2422477"/>
                </a:cubicBezTo>
                <a:lnTo>
                  <a:pt x="2107016" y="2422477"/>
                </a:lnTo>
                <a:cubicBezTo>
                  <a:pt x="2277471" y="2422477"/>
                  <a:pt x="2415652" y="2284296"/>
                  <a:pt x="2415652" y="2113841"/>
                </a:cubicBezTo>
                <a:lnTo>
                  <a:pt x="2415652" y="540649"/>
                </a:lnTo>
                <a:cubicBezTo>
                  <a:pt x="2415652" y="370194"/>
                  <a:pt x="2277471" y="232013"/>
                  <a:pt x="2107016" y="232013"/>
                </a:cubicBezTo>
                <a:close/>
                <a:moveTo>
                  <a:pt x="3416507" y="0"/>
                </a:moveTo>
                <a:lnTo>
                  <a:pt x="5318059" y="0"/>
                </a:lnTo>
                <a:cubicBezTo>
                  <a:pt x="5524092" y="0"/>
                  <a:pt x="5691115" y="167023"/>
                  <a:pt x="5691115" y="373056"/>
                </a:cubicBezTo>
                <a:lnTo>
                  <a:pt x="5691115" y="2274608"/>
                </a:lnTo>
                <a:cubicBezTo>
                  <a:pt x="5691115" y="2480641"/>
                  <a:pt x="5524092" y="2647664"/>
                  <a:pt x="5318059" y="2647664"/>
                </a:cubicBezTo>
                <a:lnTo>
                  <a:pt x="3416507" y="2647664"/>
                </a:lnTo>
                <a:cubicBezTo>
                  <a:pt x="3210474" y="2647664"/>
                  <a:pt x="3043451" y="2480641"/>
                  <a:pt x="3043451" y="2274608"/>
                </a:cubicBezTo>
                <a:lnTo>
                  <a:pt x="3043451" y="373056"/>
                </a:lnTo>
                <a:cubicBezTo>
                  <a:pt x="3043451" y="167023"/>
                  <a:pt x="3210474" y="0"/>
                  <a:pt x="3416507" y="0"/>
                </a:cubicBezTo>
                <a:close/>
                <a:moveTo>
                  <a:pt x="373056" y="0"/>
                </a:moveTo>
                <a:lnTo>
                  <a:pt x="2274608" y="0"/>
                </a:lnTo>
                <a:cubicBezTo>
                  <a:pt x="2480641" y="0"/>
                  <a:pt x="2647664" y="167023"/>
                  <a:pt x="2647664" y="373056"/>
                </a:cubicBezTo>
                <a:lnTo>
                  <a:pt x="2647664" y="2274608"/>
                </a:lnTo>
                <a:cubicBezTo>
                  <a:pt x="2647664" y="2480641"/>
                  <a:pt x="2480641" y="2647664"/>
                  <a:pt x="2274608" y="2647664"/>
                </a:cubicBezTo>
                <a:lnTo>
                  <a:pt x="373056" y="2647664"/>
                </a:lnTo>
                <a:cubicBezTo>
                  <a:pt x="167023" y="2647664"/>
                  <a:pt x="0" y="2480641"/>
                  <a:pt x="0" y="2274608"/>
                </a:cubicBezTo>
                <a:lnTo>
                  <a:pt x="0" y="373056"/>
                </a:lnTo>
                <a:cubicBezTo>
                  <a:pt x="0" y="167023"/>
                  <a:pt x="167023" y="0"/>
                  <a:pt x="37305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endParaRPr lang="zh-CN" altLang="en-US"/>
          </a:p>
        </p:txBody>
      </p:sp>
      <p:sp>
        <p:nvSpPr>
          <p:cNvPr id="24" name="文本框 23"/>
          <p:cNvSpPr txBox="1"/>
          <p:nvPr/>
        </p:nvSpPr>
        <p:spPr>
          <a:xfrm>
            <a:off x="2071335" y="1227135"/>
            <a:ext cx="2167290" cy="761745"/>
          </a:xfrm>
          <a:prstGeom prst="rect">
            <a:avLst/>
          </a:prstGeom>
          <a:noFill/>
        </p:spPr>
        <p:txBody>
          <a:bodyPr wrap="square" lIns="68577" tIns="34289" rIns="68577" bIns="34289" rtlCol="0">
            <a:spAutoFit/>
          </a:bodyPr>
          <a:lstStyle/>
          <a:p>
            <a:pPr algn="ctr">
              <a:lnSpc>
                <a:spcPct val="125000"/>
              </a:lnSpc>
            </a:pPr>
            <a:r>
              <a:rPr lang="zh-CN" altLang="en-US" dirty="0">
                <a:latin typeface="微软雅黑" panose="020B0503020204020204" pitchFamily="34" charset="-122"/>
                <a:ea typeface="微软雅黑" panose="020B0503020204020204" pitchFamily="34" charset="-122"/>
              </a:rPr>
              <a:t>实现广泛应用于各类平台或终端</a:t>
            </a:r>
          </a:p>
        </p:txBody>
      </p:sp>
      <p:sp>
        <p:nvSpPr>
          <p:cNvPr id="25" name="文本框 24"/>
          <p:cNvSpPr txBox="1"/>
          <p:nvPr/>
        </p:nvSpPr>
        <p:spPr>
          <a:xfrm>
            <a:off x="1912144" y="2119368"/>
            <a:ext cx="2485672" cy="761745"/>
          </a:xfrm>
          <a:prstGeom prst="rect">
            <a:avLst/>
          </a:prstGeom>
          <a:noFill/>
        </p:spPr>
        <p:txBody>
          <a:bodyPr wrap="square" lIns="68577" tIns="34289" rIns="68577" bIns="34289" rtlCol="0">
            <a:spAutoFit/>
          </a:bodyPr>
          <a:lstStyle/>
          <a:p>
            <a:pPr algn="ctr">
              <a:lnSpc>
                <a:spcPct val="125000"/>
              </a:lnSpc>
            </a:pPr>
            <a:r>
              <a:rPr lang="zh-CN" altLang="en-US" dirty="0">
                <a:latin typeface="微软雅黑" panose="020B0503020204020204" pitchFamily="34" charset="-122"/>
                <a:ea typeface="微软雅黑" panose="020B0503020204020204" pitchFamily="34" charset="-122"/>
              </a:rPr>
              <a:t>实现出行分析、驻留分析与出行方式标签化</a:t>
            </a:r>
          </a:p>
        </p:txBody>
      </p:sp>
      <p:sp>
        <p:nvSpPr>
          <p:cNvPr id="26" name="文本框 25"/>
          <p:cNvSpPr txBox="1"/>
          <p:nvPr/>
        </p:nvSpPr>
        <p:spPr>
          <a:xfrm>
            <a:off x="1991737" y="3055545"/>
            <a:ext cx="2326481" cy="415496"/>
          </a:xfrm>
          <a:prstGeom prst="rect">
            <a:avLst/>
          </a:prstGeom>
          <a:noFill/>
        </p:spPr>
        <p:txBody>
          <a:bodyPr wrap="square" lIns="68577" tIns="34289" rIns="68577" bIns="34289" rtlCol="0">
            <a:spAutoFit/>
          </a:bodyPr>
          <a:lstStyle/>
          <a:p>
            <a:pPr algn="ctr">
              <a:lnSpc>
                <a:spcPct val="125000"/>
              </a:lnSpc>
            </a:pPr>
            <a:r>
              <a:rPr lang="zh-CN" altLang="en-US" dirty="0">
                <a:latin typeface="微软雅黑" panose="020B0503020204020204" pitchFamily="34" charset="-122"/>
                <a:ea typeface="微软雅黑" panose="020B0503020204020204" pitchFamily="34" charset="-122"/>
              </a:rPr>
              <a:t>实现大数据实时分析</a:t>
            </a:r>
          </a:p>
        </p:txBody>
      </p:sp>
      <p:sp>
        <p:nvSpPr>
          <p:cNvPr id="27" name="文本框 26"/>
          <p:cNvSpPr txBox="1"/>
          <p:nvPr/>
        </p:nvSpPr>
        <p:spPr>
          <a:xfrm>
            <a:off x="1991738" y="3899628"/>
            <a:ext cx="2326481" cy="415496"/>
          </a:xfrm>
          <a:prstGeom prst="rect">
            <a:avLst/>
          </a:prstGeom>
          <a:noFill/>
        </p:spPr>
        <p:txBody>
          <a:bodyPr wrap="square" lIns="68577" tIns="34289" rIns="68577" bIns="34289" rtlCol="0">
            <a:spAutoFit/>
          </a:bodyPr>
          <a:lstStyle/>
          <a:p>
            <a:pPr algn="ctr">
              <a:lnSpc>
                <a:spcPct val="125000"/>
              </a:lnSpc>
            </a:pPr>
            <a:r>
              <a:rPr lang="zh-CN" altLang="en-US" dirty="0">
                <a:latin typeface="微软雅黑" panose="020B0503020204020204" pitchFamily="34" charset="-122"/>
                <a:ea typeface="微软雅黑" panose="020B0503020204020204" pitchFamily="34" charset="-122"/>
              </a:rPr>
              <a:t>实现各类信息可视化</a:t>
            </a:r>
          </a:p>
        </p:txBody>
      </p:sp>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28983" y="1365600"/>
            <a:ext cx="4571758" cy="30310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8" name="TextBox 24">
            <a:extLst>
              <a:ext uri="{FF2B5EF4-FFF2-40B4-BE49-F238E27FC236}">
                <a16:creationId xmlns:a16="http://schemas.microsoft.com/office/drawing/2014/main" id="{B6A74DA3-B770-4656-817C-262974E1CD7C}"/>
              </a:ext>
            </a:extLst>
          </p:cNvPr>
          <p:cNvSpPr txBox="1"/>
          <p:nvPr/>
        </p:nvSpPr>
        <p:spPr>
          <a:xfrm>
            <a:off x="3540008" y="250459"/>
            <a:ext cx="1977949" cy="619641"/>
          </a:xfrm>
          <a:prstGeom prst="rect">
            <a:avLst/>
          </a:prstGeom>
          <a:noFill/>
        </p:spPr>
        <p:txBody>
          <a:bodyPr wrap="none" lIns="65010" tIns="32504" rIns="65010" bIns="32504" rtlCol="0">
            <a:spAutoFit/>
          </a:bodyPr>
          <a:lstStyle/>
          <a:p>
            <a:r>
              <a:rPr lang="zh-CN" altLang="en-US" sz="3600" dirty="0">
                <a:solidFill>
                  <a:schemeClr val="tx1">
                    <a:lumMod val="65000"/>
                    <a:lumOff val="35000"/>
                  </a:schemeClr>
                </a:solidFill>
                <a:ea typeface="微软雅黑" panose="020B0503020204020204" pitchFamily="34" charset="-122"/>
              </a:rPr>
              <a:t>项目实现</a:t>
            </a:r>
          </a:p>
        </p:txBody>
      </p:sp>
    </p:spTree>
    <p:extLst>
      <p:ext uri="{BB962C8B-B14F-4D97-AF65-F5344CB8AC3E}">
        <p14:creationId xmlns:p14="http://schemas.microsoft.com/office/powerpoint/2010/main" val="3849152343"/>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1000"/>
                                        <p:tgtEl>
                                          <p:spTgt spid="20"/>
                                        </p:tgtEl>
                                      </p:cBhvr>
                                    </p:animEffec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1000"/>
                                        <p:tgtEl>
                                          <p:spTgt spid="6"/>
                                        </p:tgtEl>
                                        <p:attrNameLst>
                                          <p:attrName>ppt_x</p:attrName>
                                        </p:attrNameLst>
                                      </p:cBhvr>
                                      <p:tavLst>
                                        <p:tav tm="0">
                                          <p:val>
                                            <p:strVal val="#ppt_x-#ppt_w*1.125000"/>
                                          </p:val>
                                        </p:tav>
                                        <p:tav tm="100000">
                                          <p:val>
                                            <p:strVal val="#ppt_x"/>
                                          </p:val>
                                        </p:tav>
                                      </p:tavLst>
                                    </p:anim>
                                    <p:animEffect transition="in" filter="wipe(right)">
                                      <p:cBhvr>
                                        <p:cTn id="15" dur="1000"/>
                                        <p:tgtEl>
                                          <p:spTgt spid="6"/>
                                        </p:tgtEl>
                                      </p:cBhvr>
                                    </p:animEffect>
                                  </p:childTnLst>
                                </p:cTn>
                              </p:par>
                            </p:childTnLst>
                          </p:cTn>
                        </p:par>
                        <p:par>
                          <p:cTn id="16" fill="hold">
                            <p:stCondLst>
                              <p:cond delay="2000"/>
                            </p:stCondLst>
                            <p:childTnLst>
                              <p:par>
                                <p:cTn id="17" presetID="10" presetClass="entr" presetSubtype="0" fill="hold" grpId="0" nodeType="afterEffect">
                                  <p:stCondLst>
                                    <p:cond delay="0"/>
                                  </p:stCondLst>
                                  <p:iterate type="lt">
                                    <p:tmPct val="10000"/>
                                  </p:iterate>
                                  <p:childTnLst>
                                    <p:set>
                                      <p:cBhvr>
                                        <p:cTn id="18" dur="1" fill="hold">
                                          <p:stCondLst>
                                            <p:cond delay="0"/>
                                          </p:stCondLst>
                                        </p:cTn>
                                        <p:tgtEl>
                                          <p:spTgt spid="24"/>
                                        </p:tgtEl>
                                        <p:attrNameLst>
                                          <p:attrName>style.visibility</p:attrName>
                                        </p:attrNameLst>
                                      </p:cBhvr>
                                      <p:to>
                                        <p:strVal val="visible"/>
                                      </p:to>
                                    </p:set>
                                    <p:animEffect transition="in" filter="fade">
                                      <p:cBhvr>
                                        <p:cTn id="19" dur="500"/>
                                        <p:tgtEl>
                                          <p:spTgt spid="24"/>
                                        </p:tgtEl>
                                      </p:cBhvr>
                                    </p:animEffect>
                                  </p:childTnLst>
                                </p:cTn>
                              </p:par>
                            </p:childTnLst>
                          </p:cTn>
                        </p:par>
                        <p:par>
                          <p:cTn id="20" fill="hold">
                            <p:stCondLst>
                              <p:cond delay="3150"/>
                            </p:stCondLst>
                            <p:childTnLst>
                              <p:par>
                                <p:cTn id="21" presetID="10" presetClass="entr" presetSubtype="0" fill="hold" grpId="0"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1000"/>
                                        <p:tgtEl>
                                          <p:spTgt spid="1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fade">
                                      <p:cBhvr>
                                        <p:cTn id="26" dur="1000"/>
                                        <p:tgtEl>
                                          <p:spTgt spid="23"/>
                                        </p:tgtEl>
                                      </p:cBhvr>
                                    </p:animEffect>
                                  </p:childTnLst>
                                </p:cTn>
                              </p:par>
                            </p:childTnLst>
                          </p:cTn>
                        </p:par>
                        <p:par>
                          <p:cTn id="27" fill="hold">
                            <p:stCondLst>
                              <p:cond delay="4150"/>
                            </p:stCondLst>
                            <p:childTnLst>
                              <p:par>
                                <p:cTn id="28" presetID="12" presetClass="entr" presetSubtype="8" fill="hold" grpId="0" nodeType="afterEffect">
                                  <p:stCondLst>
                                    <p:cond delay="0"/>
                                  </p:stCondLst>
                                  <p:childTnLst>
                                    <p:set>
                                      <p:cBhvr>
                                        <p:cTn id="29" dur="1" fill="hold">
                                          <p:stCondLst>
                                            <p:cond delay="0"/>
                                          </p:stCondLst>
                                        </p:cTn>
                                        <p:tgtEl>
                                          <p:spTgt spid="7"/>
                                        </p:tgtEl>
                                        <p:attrNameLst>
                                          <p:attrName>style.visibility</p:attrName>
                                        </p:attrNameLst>
                                      </p:cBhvr>
                                      <p:to>
                                        <p:strVal val="visible"/>
                                      </p:to>
                                    </p:set>
                                    <p:anim calcmode="lin" valueType="num">
                                      <p:cBhvr additive="base">
                                        <p:cTn id="30" dur="1000"/>
                                        <p:tgtEl>
                                          <p:spTgt spid="7"/>
                                        </p:tgtEl>
                                        <p:attrNameLst>
                                          <p:attrName>ppt_x</p:attrName>
                                        </p:attrNameLst>
                                      </p:cBhvr>
                                      <p:tavLst>
                                        <p:tav tm="0">
                                          <p:val>
                                            <p:strVal val="#ppt_x-#ppt_w*1.125000"/>
                                          </p:val>
                                        </p:tav>
                                        <p:tav tm="100000">
                                          <p:val>
                                            <p:strVal val="#ppt_x"/>
                                          </p:val>
                                        </p:tav>
                                      </p:tavLst>
                                    </p:anim>
                                    <p:animEffect transition="in" filter="wipe(right)">
                                      <p:cBhvr>
                                        <p:cTn id="31" dur="1000"/>
                                        <p:tgtEl>
                                          <p:spTgt spid="7"/>
                                        </p:tgtEl>
                                      </p:cBhvr>
                                    </p:animEffect>
                                  </p:childTnLst>
                                </p:cTn>
                              </p:par>
                            </p:childTnLst>
                          </p:cTn>
                        </p:par>
                        <p:par>
                          <p:cTn id="32" fill="hold">
                            <p:stCondLst>
                              <p:cond delay="5150"/>
                            </p:stCondLst>
                            <p:childTnLst>
                              <p:par>
                                <p:cTn id="33" presetID="10" presetClass="entr" presetSubtype="0" fill="hold" grpId="0" nodeType="afterEffect">
                                  <p:stCondLst>
                                    <p:cond delay="0"/>
                                  </p:stCondLst>
                                  <p:iterate type="lt">
                                    <p:tmPct val="10000"/>
                                  </p:iterate>
                                  <p:childTnLst>
                                    <p:set>
                                      <p:cBhvr>
                                        <p:cTn id="34" dur="1" fill="hold">
                                          <p:stCondLst>
                                            <p:cond delay="0"/>
                                          </p:stCondLst>
                                        </p:cTn>
                                        <p:tgtEl>
                                          <p:spTgt spid="25"/>
                                        </p:tgtEl>
                                        <p:attrNameLst>
                                          <p:attrName>style.visibility</p:attrName>
                                        </p:attrNameLst>
                                      </p:cBhvr>
                                      <p:to>
                                        <p:strVal val="visible"/>
                                      </p:to>
                                    </p:set>
                                    <p:animEffect transition="in" filter="fade">
                                      <p:cBhvr>
                                        <p:cTn id="35" dur="500"/>
                                        <p:tgtEl>
                                          <p:spTgt spid="25"/>
                                        </p:tgtEl>
                                      </p:cBhvr>
                                    </p:animEffect>
                                  </p:childTnLst>
                                </p:cTn>
                              </p:par>
                            </p:childTnLst>
                          </p:cTn>
                        </p:par>
                        <p:par>
                          <p:cTn id="36" fill="hold">
                            <p:stCondLst>
                              <p:cond delay="6550"/>
                            </p:stCondLst>
                            <p:childTnLst>
                              <p:par>
                                <p:cTn id="37" presetID="10" presetClass="entr" presetSubtype="0" fill="hold" grpId="0" nodeType="after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fade">
                                      <p:cBhvr>
                                        <p:cTn id="39" dur="1000"/>
                                        <p:tgtEl>
                                          <p:spTgt spid="1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1000"/>
                                        <p:tgtEl>
                                          <p:spTgt spid="21"/>
                                        </p:tgtEl>
                                      </p:cBhvr>
                                    </p:animEffect>
                                  </p:childTnLst>
                                </p:cTn>
                              </p:par>
                            </p:childTnLst>
                          </p:cTn>
                        </p:par>
                        <p:par>
                          <p:cTn id="43" fill="hold">
                            <p:stCondLst>
                              <p:cond delay="7550"/>
                            </p:stCondLst>
                            <p:childTnLst>
                              <p:par>
                                <p:cTn id="44" presetID="12" presetClass="entr" presetSubtype="8" fill="hold" grpId="0" nodeType="afterEffect">
                                  <p:stCondLst>
                                    <p:cond delay="0"/>
                                  </p:stCondLst>
                                  <p:childTnLst>
                                    <p:set>
                                      <p:cBhvr>
                                        <p:cTn id="45" dur="1" fill="hold">
                                          <p:stCondLst>
                                            <p:cond delay="0"/>
                                          </p:stCondLst>
                                        </p:cTn>
                                        <p:tgtEl>
                                          <p:spTgt spid="8"/>
                                        </p:tgtEl>
                                        <p:attrNameLst>
                                          <p:attrName>style.visibility</p:attrName>
                                        </p:attrNameLst>
                                      </p:cBhvr>
                                      <p:to>
                                        <p:strVal val="visible"/>
                                      </p:to>
                                    </p:set>
                                    <p:anim calcmode="lin" valueType="num">
                                      <p:cBhvr additive="base">
                                        <p:cTn id="46" dur="1000"/>
                                        <p:tgtEl>
                                          <p:spTgt spid="8"/>
                                        </p:tgtEl>
                                        <p:attrNameLst>
                                          <p:attrName>ppt_x</p:attrName>
                                        </p:attrNameLst>
                                      </p:cBhvr>
                                      <p:tavLst>
                                        <p:tav tm="0">
                                          <p:val>
                                            <p:strVal val="#ppt_x-#ppt_w*1.125000"/>
                                          </p:val>
                                        </p:tav>
                                        <p:tav tm="100000">
                                          <p:val>
                                            <p:strVal val="#ppt_x"/>
                                          </p:val>
                                        </p:tav>
                                      </p:tavLst>
                                    </p:anim>
                                    <p:animEffect transition="in" filter="wipe(right)">
                                      <p:cBhvr>
                                        <p:cTn id="47" dur="1000"/>
                                        <p:tgtEl>
                                          <p:spTgt spid="8"/>
                                        </p:tgtEl>
                                      </p:cBhvr>
                                    </p:animEffect>
                                  </p:childTnLst>
                                </p:cTn>
                              </p:par>
                            </p:childTnLst>
                          </p:cTn>
                        </p:par>
                        <p:par>
                          <p:cTn id="48" fill="hold">
                            <p:stCondLst>
                              <p:cond delay="8550"/>
                            </p:stCondLst>
                            <p:childTnLst>
                              <p:par>
                                <p:cTn id="49" presetID="10" presetClass="entr" presetSubtype="0" fill="hold" grpId="0" nodeType="afterEffect">
                                  <p:stCondLst>
                                    <p:cond delay="0"/>
                                  </p:stCondLst>
                                  <p:iterate type="lt">
                                    <p:tmPct val="10000"/>
                                  </p:iterate>
                                  <p:childTnLst>
                                    <p:set>
                                      <p:cBhvr>
                                        <p:cTn id="50" dur="1" fill="hold">
                                          <p:stCondLst>
                                            <p:cond delay="0"/>
                                          </p:stCondLst>
                                        </p:cTn>
                                        <p:tgtEl>
                                          <p:spTgt spid="26"/>
                                        </p:tgtEl>
                                        <p:attrNameLst>
                                          <p:attrName>style.visibility</p:attrName>
                                        </p:attrNameLst>
                                      </p:cBhvr>
                                      <p:to>
                                        <p:strVal val="visible"/>
                                      </p:to>
                                    </p:set>
                                    <p:animEffect transition="in" filter="fade">
                                      <p:cBhvr>
                                        <p:cTn id="51" dur="500"/>
                                        <p:tgtEl>
                                          <p:spTgt spid="26"/>
                                        </p:tgtEl>
                                      </p:cBhvr>
                                    </p:animEffect>
                                  </p:childTnLst>
                                </p:cTn>
                              </p:par>
                            </p:childTnLst>
                          </p:cTn>
                        </p:par>
                        <p:par>
                          <p:cTn id="52" fill="hold">
                            <p:stCondLst>
                              <p:cond delay="9450"/>
                            </p:stCondLst>
                            <p:childTnLst>
                              <p:par>
                                <p:cTn id="53" presetID="10" presetClass="entr" presetSubtype="0" fill="hold" grpId="0" nodeType="afterEffect">
                                  <p:stCondLst>
                                    <p:cond delay="0"/>
                                  </p:stCondLst>
                                  <p:childTnLst>
                                    <p:set>
                                      <p:cBhvr>
                                        <p:cTn id="54" dur="1" fill="hold">
                                          <p:stCondLst>
                                            <p:cond delay="0"/>
                                          </p:stCondLst>
                                        </p:cTn>
                                        <p:tgtEl>
                                          <p:spTgt spid="19"/>
                                        </p:tgtEl>
                                        <p:attrNameLst>
                                          <p:attrName>style.visibility</p:attrName>
                                        </p:attrNameLst>
                                      </p:cBhvr>
                                      <p:to>
                                        <p:strVal val="visible"/>
                                      </p:to>
                                    </p:set>
                                    <p:animEffect transition="in" filter="fade">
                                      <p:cBhvr>
                                        <p:cTn id="55" dur="1000"/>
                                        <p:tgtEl>
                                          <p:spTgt spid="19"/>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2"/>
                                        </p:tgtEl>
                                        <p:attrNameLst>
                                          <p:attrName>style.visibility</p:attrName>
                                        </p:attrNameLst>
                                      </p:cBhvr>
                                      <p:to>
                                        <p:strVal val="visible"/>
                                      </p:to>
                                    </p:set>
                                    <p:animEffect transition="in" filter="fade">
                                      <p:cBhvr>
                                        <p:cTn id="58" dur="1000"/>
                                        <p:tgtEl>
                                          <p:spTgt spid="22"/>
                                        </p:tgtEl>
                                      </p:cBhvr>
                                    </p:animEffect>
                                  </p:childTnLst>
                                </p:cTn>
                              </p:par>
                            </p:childTnLst>
                          </p:cTn>
                        </p:par>
                        <p:par>
                          <p:cTn id="59" fill="hold">
                            <p:stCondLst>
                              <p:cond delay="10450"/>
                            </p:stCondLst>
                            <p:childTnLst>
                              <p:par>
                                <p:cTn id="60" presetID="12" presetClass="entr" presetSubtype="8" fill="hold" grpId="0" nodeType="afterEffect">
                                  <p:stCondLst>
                                    <p:cond delay="0"/>
                                  </p:stCondLst>
                                  <p:childTnLst>
                                    <p:set>
                                      <p:cBhvr>
                                        <p:cTn id="61" dur="1" fill="hold">
                                          <p:stCondLst>
                                            <p:cond delay="0"/>
                                          </p:stCondLst>
                                        </p:cTn>
                                        <p:tgtEl>
                                          <p:spTgt spid="9"/>
                                        </p:tgtEl>
                                        <p:attrNameLst>
                                          <p:attrName>style.visibility</p:attrName>
                                        </p:attrNameLst>
                                      </p:cBhvr>
                                      <p:to>
                                        <p:strVal val="visible"/>
                                      </p:to>
                                    </p:set>
                                    <p:anim calcmode="lin" valueType="num">
                                      <p:cBhvr additive="base">
                                        <p:cTn id="62" dur="1000"/>
                                        <p:tgtEl>
                                          <p:spTgt spid="9"/>
                                        </p:tgtEl>
                                        <p:attrNameLst>
                                          <p:attrName>ppt_x</p:attrName>
                                        </p:attrNameLst>
                                      </p:cBhvr>
                                      <p:tavLst>
                                        <p:tav tm="0">
                                          <p:val>
                                            <p:strVal val="#ppt_x-#ppt_w*1.125000"/>
                                          </p:val>
                                        </p:tav>
                                        <p:tav tm="100000">
                                          <p:val>
                                            <p:strVal val="#ppt_x"/>
                                          </p:val>
                                        </p:tav>
                                      </p:tavLst>
                                    </p:anim>
                                    <p:animEffect transition="in" filter="wipe(right)">
                                      <p:cBhvr>
                                        <p:cTn id="63" dur="1000"/>
                                        <p:tgtEl>
                                          <p:spTgt spid="9"/>
                                        </p:tgtEl>
                                      </p:cBhvr>
                                    </p:animEffect>
                                  </p:childTnLst>
                                </p:cTn>
                              </p:par>
                            </p:childTnLst>
                          </p:cTn>
                        </p:par>
                        <p:par>
                          <p:cTn id="64" fill="hold">
                            <p:stCondLst>
                              <p:cond delay="11450"/>
                            </p:stCondLst>
                            <p:childTnLst>
                              <p:par>
                                <p:cTn id="65" presetID="10" presetClass="entr" presetSubtype="0" fill="hold" grpId="0" nodeType="afterEffect">
                                  <p:stCondLst>
                                    <p:cond delay="0"/>
                                  </p:stCondLst>
                                  <p:iterate type="lt">
                                    <p:tmPct val="10000"/>
                                  </p:iterate>
                                  <p:childTnLst>
                                    <p:set>
                                      <p:cBhvr>
                                        <p:cTn id="66" dur="1" fill="hold">
                                          <p:stCondLst>
                                            <p:cond delay="0"/>
                                          </p:stCondLst>
                                        </p:cTn>
                                        <p:tgtEl>
                                          <p:spTgt spid="27"/>
                                        </p:tgtEl>
                                        <p:attrNameLst>
                                          <p:attrName>style.visibility</p:attrName>
                                        </p:attrNameLst>
                                      </p:cBhvr>
                                      <p:to>
                                        <p:strVal val="visible"/>
                                      </p:to>
                                    </p:set>
                                    <p:animEffect transition="in" filter="fade">
                                      <p:cBhvr>
                                        <p:cTn id="67" dur="500"/>
                                        <p:tgtEl>
                                          <p:spTgt spid="27"/>
                                        </p:tgtEl>
                                      </p:cBhvr>
                                    </p:animEffect>
                                  </p:childTnLst>
                                </p:cTn>
                              </p:par>
                            </p:childTnLst>
                          </p:cTn>
                        </p:par>
                      </p:childTnLst>
                    </p:cTn>
                  </p:par>
                  <p:par>
                    <p:cTn id="68" fill="hold">
                      <p:stCondLst>
                        <p:cond delay="indefinite"/>
                      </p:stCondLst>
                      <p:childTnLst>
                        <p:par>
                          <p:cTn id="69" fill="hold">
                            <p:stCondLst>
                              <p:cond delay="0"/>
                            </p:stCondLst>
                            <p:childTnLst>
                              <p:par>
                                <p:cTn id="70" presetID="2" presetClass="entr" presetSubtype="4" fill="hold" nodeType="clickEffect">
                                  <p:stCondLst>
                                    <p:cond delay="0"/>
                                  </p:stCondLst>
                                  <p:childTnLst>
                                    <p:set>
                                      <p:cBhvr>
                                        <p:cTn id="71" dur="1" fill="hold">
                                          <p:stCondLst>
                                            <p:cond delay="0"/>
                                          </p:stCondLst>
                                        </p:cTn>
                                        <p:tgtEl>
                                          <p:spTgt spid="1026"/>
                                        </p:tgtEl>
                                        <p:attrNameLst>
                                          <p:attrName>style.visibility</p:attrName>
                                        </p:attrNameLst>
                                      </p:cBhvr>
                                      <p:to>
                                        <p:strVal val="visible"/>
                                      </p:to>
                                    </p:set>
                                    <p:anim calcmode="lin" valueType="num">
                                      <p:cBhvr additive="base">
                                        <p:cTn id="72" dur="500" fill="hold"/>
                                        <p:tgtEl>
                                          <p:spTgt spid="1026"/>
                                        </p:tgtEl>
                                        <p:attrNameLst>
                                          <p:attrName>ppt_x</p:attrName>
                                        </p:attrNameLst>
                                      </p:cBhvr>
                                      <p:tavLst>
                                        <p:tav tm="0">
                                          <p:val>
                                            <p:strVal val="#ppt_x"/>
                                          </p:val>
                                        </p:tav>
                                        <p:tav tm="100000">
                                          <p:val>
                                            <p:strVal val="#ppt_x"/>
                                          </p:val>
                                        </p:tav>
                                      </p:tavLst>
                                    </p:anim>
                                    <p:anim calcmode="lin" valueType="num">
                                      <p:cBhvr additive="base">
                                        <p:cTn id="73" dur="500" fill="hold"/>
                                        <p:tgtEl>
                                          <p:spTgt spid="1026"/>
                                        </p:tgtEl>
                                        <p:attrNameLst>
                                          <p:attrName>ppt_y</p:attrName>
                                        </p:attrNameLst>
                                      </p:cBhvr>
                                      <p:tavLst>
                                        <p:tav tm="0">
                                          <p:val>
                                            <p:strVal val="1+#ppt_h/2"/>
                                          </p:val>
                                        </p:tav>
                                        <p:tav tm="100000">
                                          <p:val>
                                            <p:strVal val="#ppt_y"/>
                                          </p:val>
                                        </p:tav>
                                      </p:tavLst>
                                    </p:anim>
                                  </p:childTnLst>
                                </p:cTn>
                              </p:par>
                              <p:par>
                                <p:cTn id="74" presetID="12" presetClass="entr" presetSubtype="1" fill="hold" grpId="0" nodeType="withEffect">
                                  <p:stCondLst>
                                    <p:cond delay="0"/>
                                  </p:stCondLst>
                                  <p:childTnLst>
                                    <p:set>
                                      <p:cBhvr>
                                        <p:cTn id="75" dur="1" fill="hold">
                                          <p:stCondLst>
                                            <p:cond delay="0"/>
                                          </p:stCondLst>
                                        </p:cTn>
                                        <p:tgtEl>
                                          <p:spTgt spid="28"/>
                                        </p:tgtEl>
                                        <p:attrNameLst>
                                          <p:attrName>style.visibility</p:attrName>
                                        </p:attrNameLst>
                                      </p:cBhvr>
                                      <p:to>
                                        <p:strVal val="visible"/>
                                      </p:to>
                                    </p:set>
                                    <p:anim calcmode="lin" valueType="num">
                                      <p:cBhvr additive="base">
                                        <p:cTn id="76" dur="500"/>
                                        <p:tgtEl>
                                          <p:spTgt spid="28"/>
                                        </p:tgtEl>
                                        <p:attrNameLst>
                                          <p:attrName>ppt_y</p:attrName>
                                        </p:attrNameLst>
                                      </p:cBhvr>
                                      <p:tavLst>
                                        <p:tav tm="0">
                                          <p:val>
                                            <p:strVal val="#ppt_y-#ppt_h*1.125000"/>
                                          </p:val>
                                        </p:tav>
                                        <p:tav tm="100000">
                                          <p:val>
                                            <p:strVal val="#ppt_y"/>
                                          </p:val>
                                        </p:tav>
                                      </p:tavLst>
                                    </p:anim>
                                    <p:animEffect transition="in" filter="wipe(down)">
                                      <p:cBhvr>
                                        <p:cTn id="7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4" grpId="0" animBg="1"/>
      <p:bldP spid="17" grpId="0" animBg="1"/>
      <p:bldP spid="18" grpId="0" animBg="1"/>
      <p:bldP spid="19" grpId="0" animBg="1"/>
      <p:bldP spid="20" grpId="0" animBg="1"/>
      <p:bldP spid="21" grpId="0" animBg="1"/>
      <p:bldP spid="22" grpId="0" animBg="1"/>
      <p:bldP spid="23" grpId="0" animBg="1"/>
      <p:bldP spid="24" grpId="0"/>
      <p:bldP spid="25" grpId="0"/>
      <p:bldP spid="26" grpId="0"/>
      <p:bldP spid="27" grpId="0"/>
      <p:bldP spid="2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a:extLst>
              <a:ext uri="{FF2B5EF4-FFF2-40B4-BE49-F238E27FC236}">
                <a16:creationId xmlns:a16="http://schemas.microsoft.com/office/drawing/2014/main" id="{B742BE92-845D-4434-A759-32BE56056A2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44961" y="0"/>
            <a:ext cx="5145088" cy="5145088"/>
          </a:xfrm>
          <a:prstGeom prst="rect">
            <a:avLst/>
          </a:prstGeom>
        </p:spPr>
      </p:pic>
      <p:sp>
        <p:nvSpPr>
          <p:cNvPr id="7" name="TextBox 6">
            <a:extLst>
              <a:ext uri="{FF2B5EF4-FFF2-40B4-BE49-F238E27FC236}">
                <a16:creationId xmlns:a16="http://schemas.microsoft.com/office/drawing/2014/main" id="{354A71CB-DF2A-4314-B80E-53C877D01022}"/>
              </a:ext>
            </a:extLst>
          </p:cNvPr>
          <p:cNvSpPr txBox="1">
            <a:spLocks noChangeArrowheads="1"/>
          </p:cNvSpPr>
          <p:nvPr/>
        </p:nvSpPr>
        <p:spPr bwMode="auto">
          <a:xfrm>
            <a:off x="3657610" y="3254080"/>
            <a:ext cx="4284476" cy="307777"/>
          </a:xfrm>
          <a:prstGeom prst="rect">
            <a:avLst/>
          </a:prstGeom>
          <a:noFill/>
          <a:ln w="9525">
            <a:noFill/>
            <a:miter lim="800000"/>
            <a:headEnd/>
            <a:tailEnd/>
          </a:ln>
        </p:spPr>
        <p:txBody>
          <a:bodyPr wrap="square">
            <a:spAutoFit/>
          </a:bodyPr>
          <a:lstStyle>
            <a:lvl1pPr>
              <a:defRPr sz="1400">
                <a:solidFill>
                  <a:schemeClr val="tx1"/>
                </a:solidFill>
                <a:latin typeface="微软雅黑" pitchFamily="34" charset="-122"/>
                <a:ea typeface="微软雅黑" pitchFamily="34" charset="-122"/>
              </a:defRPr>
            </a:lvl1pPr>
            <a:lvl2pPr marL="742950" indent="-285750">
              <a:defRPr sz="1400">
                <a:solidFill>
                  <a:schemeClr val="tx1"/>
                </a:solidFill>
                <a:latin typeface="微软雅黑" pitchFamily="34" charset="-122"/>
                <a:ea typeface="微软雅黑" pitchFamily="34" charset="-122"/>
              </a:defRPr>
            </a:lvl2pPr>
            <a:lvl3pPr marL="1143000" indent="-228600">
              <a:defRPr sz="1400">
                <a:solidFill>
                  <a:schemeClr val="tx1"/>
                </a:solidFill>
                <a:latin typeface="微软雅黑" pitchFamily="34" charset="-122"/>
                <a:ea typeface="微软雅黑" pitchFamily="34" charset="-122"/>
              </a:defRPr>
            </a:lvl3pPr>
            <a:lvl4pPr marL="1600200" indent="-228600">
              <a:defRPr sz="1400">
                <a:solidFill>
                  <a:schemeClr val="tx1"/>
                </a:solidFill>
                <a:latin typeface="微软雅黑" pitchFamily="34" charset="-122"/>
                <a:ea typeface="微软雅黑" pitchFamily="34" charset="-122"/>
              </a:defRPr>
            </a:lvl4pPr>
            <a:lvl5pPr marL="2057400" indent="-228600">
              <a:defRPr sz="1400">
                <a:solidFill>
                  <a:schemeClr val="tx1"/>
                </a:solidFill>
                <a:latin typeface="微软雅黑" pitchFamily="34" charset="-122"/>
                <a:ea typeface="微软雅黑" pitchFamily="34" charset="-122"/>
              </a:defRPr>
            </a:lvl5pPr>
            <a:lvl6pPr marL="25146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6pPr>
            <a:lvl7pPr marL="29718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7pPr>
            <a:lvl8pPr marL="34290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8pPr>
            <a:lvl9pPr marL="38862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9pPr>
          </a:lstStyle>
          <a:p>
            <a:pPr algn="l" eaLnBrk="1" fontAlgn="base" hangingPunct="1">
              <a:buClrTx/>
              <a:buSzTx/>
              <a:buFontTx/>
              <a:buNone/>
            </a:pPr>
            <a:r>
              <a:rPr lang="zh-CN" altLang="en-US" dirty="0">
                <a:solidFill>
                  <a:schemeClr val="accent1"/>
                </a:solidFill>
                <a:latin typeface="Verdana" pitchFamily="34" charset="0"/>
              </a:rPr>
              <a:t>出行分析</a:t>
            </a:r>
            <a:r>
              <a:rPr lang="en-US" altLang="zh-CN" dirty="0">
                <a:solidFill>
                  <a:schemeClr val="accent1"/>
                </a:solidFill>
                <a:latin typeface="Verdana" pitchFamily="34" charset="0"/>
              </a:rPr>
              <a:t>/</a:t>
            </a:r>
            <a:r>
              <a:rPr lang="zh-CN" altLang="en-US" dirty="0">
                <a:solidFill>
                  <a:schemeClr val="accent1"/>
                </a:solidFill>
                <a:latin typeface="Verdana" pitchFamily="34" charset="0"/>
              </a:rPr>
              <a:t>驻留分析</a:t>
            </a:r>
            <a:r>
              <a:rPr lang="en-US" altLang="zh-CN" dirty="0">
                <a:solidFill>
                  <a:schemeClr val="accent1"/>
                </a:solidFill>
                <a:latin typeface="Verdana" pitchFamily="34" charset="0"/>
              </a:rPr>
              <a:t>/</a:t>
            </a:r>
            <a:r>
              <a:rPr lang="zh-CN" altLang="en-US" dirty="0">
                <a:solidFill>
                  <a:schemeClr val="accent1"/>
                </a:solidFill>
                <a:latin typeface="Verdana" pitchFamily="34" charset="0"/>
              </a:rPr>
              <a:t>信息可视化</a:t>
            </a:r>
            <a:r>
              <a:rPr lang="en-US" altLang="zh-CN" dirty="0">
                <a:solidFill>
                  <a:schemeClr val="accent1"/>
                </a:solidFill>
                <a:latin typeface="Verdana" pitchFamily="34" charset="0"/>
              </a:rPr>
              <a:t>/</a:t>
            </a:r>
            <a:r>
              <a:rPr lang="zh-CN" altLang="en-US" dirty="0">
                <a:solidFill>
                  <a:schemeClr val="accent1"/>
                </a:solidFill>
                <a:latin typeface="Verdana" pitchFamily="34" charset="0"/>
              </a:rPr>
              <a:t>智慧交通</a:t>
            </a:r>
            <a:endParaRPr lang="en-US" altLang="zh-CN" dirty="0">
              <a:solidFill>
                <a:schemeClr val="accent1"/>
              </a:solidFill>
              <a:latin typeface="Verdana" pitchFamily="34" charset="0"/>
            </a:endParaRPr>
          </a:p>
        </p:txBody>
      </p:sp>
      <p:sp>
        <p:nvSpPr>
          <p:cNvPr id="12" name="TextBox 5">
            <a:extLst>
              <a:ext uri="{FF2B5EF4-FFF2-40B4-BE49-F238E27FC236}">
                <a16:creationId xmlns:a16="http://schemas.microsoft.com/office/drawing/2014/main" id="{A904323E-99F8-4F74-AB89-C959258D9873}"/>
              </a:ext>
            </a:extLst>
          </p:cNvPr>
          <p:cNvSpPr txBox="1"/>
          <p:nvPr/>
        </p:nvSpPr>
        <p:spPr>
          <a:xfrm>
            <a:off x="3600127" y="2071370"/>
            <a:ext cx="5252928" cy="1315745"/>
          </a:xfrm>
          <a:prstGeom prst="rect">
            <a:avLst/>
          </a:prstGeom>
          <a:noFill/>
        </p:spPr>
        <p:txBody>
          <a:bodyPr wrap="square" lIns="68580" tIns="34290" rIns="68580" bIns="34290">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eaLnBrk="1" hangingPunct="1">
              <a:lnSpc>
                <a:spcPct val="150000"/>
              </a:lnSpc>
            </a:pPr>
            <a:r>
              <a:rPr lang="zh-CN" altLang="en-US" sz="5400" dirty="0">
                <a:solidFill>
                  <a:schemeClr val="tx1">
                    <a:lumMod val="75000"/>
                    <a:lumOff val="25000"/>
                  </a:schemeClr>
                </a:solidFill>
                <a:latin typeface="微软雅黑" panose="020B0503020204020204" pitchFamily="34" charset="-122"/>
                <a:ea typeface="微软雅黑" panose="020B0503020204020204" pitchFamily="34" charset="-122"/>
                <a:cs typeface="Clear Sans Light" pitchFamily="34" charset="0"/>
              </a:rPr>
              <a:t>演讲完毕 感谢</a:t>
            </a:r>
            <a:endParaRPr lang="id-ID" altLang="zh-CN" sz="5400" dirty="0">
              <a:solidFill>
                <a:schemeClr val="tx1">
                  <a:lumMod val="75000"/>
                  <a:lumOff val="25000"/>
                </a:schemeClr>
              </a:solidFill>
              <a:latin typeface="微软雅黑" panose="020B0503020204020204" pitchFamily="34" charset="-122"/>
              <a:ea typeface="微软雅黑" panose="020B0503020204020204" pitchFamily="34" charset="-122"/>
              <a:cs typeface="Clear Sans Light" pitchFamily="34" charset="0"/>
            </a:endParaRPr>
          </a:p>
        </p:txBody>
      </p:sp>
      <p:sp>
        <p:nvSpPr>
          <p:cNvPr id="13" name="TextBox 5">
            <a:extLst>
              <a:ext uri="{FF2B5EF4-FFF2-40B4-BE49-F238E27FC236}">
                <a16:creationId xmlns:a16="http://schemas.microsoft.com/office/drawing/2014/main" id="{68DE363D-6CD5-4F5D-BDDB-691E07CAD959}"/>
              </a:ext>
            </a:extLst>
          </p:cNvPr>
          <p:cNvSpPr txBox="1"/>
          <p:nvPr/>
        </p:nvSpPr>
        <p:spPr>
          <a:xfrm>
            <a:off x="3571676" y="1598379"/>
            <a:ext cx="3781665" cy="800155"/>
          </a:xfrm>
          <a:prstGeom prst="rect">
            <a:avLst/>
          </a:prstGeom>
          <a:noFill/>
        </p:spPr>
        <p:txBody>
          <a:bodyPr wrap="square" lIns="68580" tIns="34290" rIns="68580" bIns="34290">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eaLnBrk="1" hangingPunct="1">
              <a:lnSpc>
                <a:spcPct val="150000"/>
              </a:lnSpc>
            </a:pPr>
            <a:r>
              <a:rPr lang="zh-CN" altLang="en-US" sz="3600" dirty="0">
                <a:solidFill>
                  <a:schemeClr val="accent1"/>
                </a:solidFill>
                <a:latin typeface="Agency FB" panose="020B0503020202020204" pitchFamily="34" charset="0"/>
                <a:ea typeface="微软雅黑" panose="020B0503020204020204" pitchFamily="34" charset="-122"/>
                <a:cs typeface="Clear Sans Light" pitchFamily="34" charset="0"/>
              </a:rPr>
              <a:t>小鸡炖蘑菇</a:t>
            </a:r>
            <a:endParaRPr lang="id-ID" altLang="zh-CN" sz="3600" dirty="0">
              <a:solidFill>
                <a:schemeClr val="accent1"/>
              </a:solidFill>
              <a:latin typeface="Agency FB" panose="020B0503020202020204" pitchFamily="34" charset="0"/>
              <a:ea typeface="微软雅黑" panose="020B0503020204020204" pitchFamily="34" charset="-122"/>
              <a:cs typeface="Clear Sans Light" pitchFamily="34" charset="0"/>
            </a:endParaRPr>
          </a:p>
        </p:txBody>
      </p:sp>
    </p:spTree>
    <p:extLst>
      <p:ext uri="{BB962C8B-B14F-4D97-AF65-F5344CB8AC3E}">
        <p14:creationId xmlns:p14="http://schemas.microsoft.com/office/powerpoint/2010/main" val="3157190456"/>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2" presetClass="entr" presetSubtype="0" fill="hold" grpId="0" nodeType="afterEffect">
                                  <p:stCondLst>
                                    <p:cond delay="0"/>
                                  </p:stCondLst>
                                  <p:childTnLst>
                                    <p:set>
                                      <p:cBhvr>
                                        <p:cTn id="12" dur="1" fill="hold">
                                          <p:stCondLst>
                                            <p:cond delay="0"/>
                                          </p:stCondLst>
                                        </p:cTn>
                                        <p:tgtEl>
                                          <p:spTgt spid="13">
                                            <p:txEl>
                                              <p:pRg st="0" end="0"/>
                                            </p:txEl>
                                          </p:spTgt>
                                        </p:tgtEl>
                                        <p:attrNameLst>
                                          <p:attrName>style.visibility</p:attrName>
                                        </p:attrNameLst>
                                      </p:cBhvr>
                                      <p:to>
                                        <p:strVal val="visible"/>
                                      </p:to>
                                    </p:set>
                                    <p:animScale>
                                      <p:cBhvr>
                                        <p:cTn id="13" dur="1000" decel="50000" fill="hold">
                                          <p:stCondLst>
                                            <p:cond delay="0"/>
                                          </p:stCondLst>
                                        </p:cTn>
                                        <p:tgtEl>
                                          <p:spTgt spid="13">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4" dur="1000" decel="50000" fill="hold">
                                          <p:stCondLst>
                                            <p:cond delay="0"/>
                                          </p:stCondLst>
                                        </p:cTn>
                                        <p:tgtEl>
                                          <p:spTgt spid="13">
                                            <p:txEl>
                                              <p:pRg st="0" end="0"/>
                                            </p:txEl>
                                          </p:spTgt>
                                        </p:tgtEl>
                                        <p:attrNameLst>
                                          <p:attrName>ppt_x</p:attrName>
                                          <p:attrName>ppt_y</p:attrName>
                                        </p:attrNameLst>
                                      </p:cBhvr>
                                    </p:animMotion>
                                    <p:animEffect transition="in" filter="fade">
                                      <p:cBhvr>
                                        <p:cTn id="15" dur="1000"/>
                                        <p:tgtEl>
                                          <p:spTgt spid="13">
                                            <p:txEl>
                                              <p:pRg st="0" end="0"/>
                                            </p:txEl>
                                          </p:spTgt>
                                        </p:tgtEl>
                                      </p:cBhvr>
                                    </p:animEffect>
                                  </p:childTnLst>
                                </p:cTn>
                              </p:par>
                            </p:childTnLst>
                          </p:cTn>
                        </p:par>
                        <p:par>
                          <p:cTn id="16" fill="hold">
                            <p:stCondLst>
                              <p:cond delay="2000"/>
                            </p:stCondLst>
                            <p:childTnLst>
                              <p:par>
                                <p:cTn id="17" presetID="52" presetClass="entr" presetSubtype="0" fill="hold" grpId="0" nodeType="afterEffect">
                                  <p:stCondLst>
                                    <p:cond delay="0"/>
                                  </p:stCondLst>
                                  <p:childTnLst>
                                    <p:set>
                                      <p:cBhvr>
                                        <p:cTn id="18" dur="1" fill="hold">
                                          <p:stCondLst>
                                            <p:cond delay="0"/>
                                          </p:stCondLst>
                                        </p:cTn>
                                        <p:tgtEl>
                                          <p:spTgt spid="12">
                                            <p:txEl>
                                              <p:pRg st="0" end="0"/>
                                            </p:txEl>
                                          </p:spTgt>
                                        </p:tgtEl>
                                        <p:attrNameLst>
                                          <p:attrName>style.visibility</p:attrName>
                                        </p:attrNameLst>
                                      </p:cBhvr>
                                      <p:to>
                                        <p:strVal val="visible"/>
                                      </p:to>
                                    </p:set>
                                    <p:animScale>
                                      <p:cBhvr>
                                        <p:cTn id="19" dur="1000" decel="50000" fill="hold">
                                          <p:stCondLst>
                                            <p:cond delay="0"/>
                                          </p:stCondLst>
                                        </p:cTn>
                                        <p:tgtEl>
                                          <p:spTgt spid="12">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0" dur="1000" decel="50000" fill="hold">
                                          <p:stCondLst>
                                            <p:cond delay="0"/>
                                          </p:stCondLst>
                                        </p:cTn>
                                        <p:tgtEl>
                                          <p:spTgt spid="12">
                                            <p:txEl>
                                              <p:pRg st="0" end="0"/>
                                            </p:txEl>
                                          </p:spTgt>
                                        </p:tgtEl>
                                        <p:attrNameLst>
                                          <p:attrName>ppt_x</p:attrName>
                                          <p:attrName>ppt_y</p:attrName>
                                        </p:attrNameLst>
                                      </p:cBhvr>
                                    </p:animMotion>
                                    <p:animEffect transition="in" filter="fade">
                                      <p:cBhvr>
                                        <p:cTn id="21" dur="1000"/>
                                        <p:tgtEl>
                                          <p:spTgt spid="12">
                                            <p:txEl>
                                              <p:pRg st="0" end="0"/>
                                            </p:txEl>
                                          </p:spTgt>
                                        </p:tgtEl>
                                      </p:cBhvr>
                                    </p:animEffect>
                                  </p:childTnLst>
                                </p:cTn>
                              </p:par>
                            </p:childTnLst>
                          </p:cTn>
                        </p:par>
                        <p:par>
                          <p:cTn id="22" fill="hold">
                            <p:stCondLst>
                              <p:cond delay="3000"/>
                            </p:stCondLst>
                            <p:childTnLst>
                              <p:par>
                                <p:cTn id="23" presetID="53" presetClass="entr" presetSubtype="16"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p:cTn id="25" dur="750" fill="hold"/>
                                        <p:tgtEl>
                                          <p:spTgt spid="7"/>
                                        </p:tgtEl>
                                        <p:attrNameLst>
                                          <p:attrName>ppt_w</p:attrName>
                                        </p:attrNameLst>
                                      </p:cBhvr>
                                      <p:tavLst>
                                        <p:tav tm="0">
                                          <p:val>
                                            <p:fltVal val="0"/>
                                          </p:val>
                                        </p:tav>
                                        <p:tav tm="100000">
                                          <p:val>
                                            <p:strVal val="#ppt_w"/>
                                          </p:val>
                                        </p:tav>
                                      </p:tavLst>
                                    </p:anim>
                                    <p:anim calcmode="lin" valueType="num">
                                      <p:cBhvr>
                                        <p:cTn id="26" dur="750" fill="hold"/>
                                        <p:tgtEl>
                                          <p:spTgt spid="7"/>
                                        </p:tgtEl>
                                        <p:attrNameLst>
                                          <p:attrName>ppt_h</p:attrName>
                                        </p:attrNameLst>
                                      </p:cBhvr>
                                      <p:tavLst>
                                        <p:tav tm="0">
                                          <p:val>
                                            <p:fltVal val="0"/>
                                          </p:val>
                                        </p:tav>
                                        <p:tav tm="100000">
                                          <p:val>
                                            <p:strVal val="#ppt_h"/>
                                          </p:val>
                                        </p:tav>
                                      </p:tavLst>
                                    </p:anim>
                                    <p:animEffect transition="in" filter="fade">
                                      <p:cBhvr>
                                        <p:cTn id="27"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2" grpId="0" build="p"/>
      <p:bldP spid="1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5B170DEE-1297-4652-A2E0-276C6C84CD43}"/>
              </a:ext>
            </a:extLst>
          </p:cNvPr>
          <p:cNvSpPr/>
          <p:nvPr/>
        </p:nvSpPr>
        <p:spPr>
          <a:xfrm>
            <a:off x="2960429" y="2132826"/>
            <a:ext cx="519110" cy="4347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5010" tIns="32504" rIns="65010" bIns="32504" rtlCol="0" anchor="ctr"/>
          <a:lstStyle/>
          <a:p>
            <a:pPr algn="ctr"/>
            <a:r>
              <a:rPr lang="en-US" altLang="zh-CN" dirty="0"/>
              <a:t>01</a:t>
            </a:r>
            <a:endParaRPr lang="zh-CN" altLang="en-US" dirty="0"/>
          </a:p>
        </p:txBody>
      </p:sp>
      <p:sp>
        <p:nvSpPr>
          <p:cNvPr id="4" name="TextBox 24">
            <a:extLst>
              <a:ext uri="{FF2B5EF4-FFF2-40B4-BE49-F238E27FC236}">
                <a16:creationId xmlns:a16="http://schemas.microsoft.com/office/drawing/2014/main" id="{B6A74DA3-B770-4656-817C-262974E1CD7C}"/>
              </a:ext>
            </a:extLst>
          </p:cNvPr>
          <p:cNvSpPr txBox="1"/>
          <p:nvPr/>
        </p:nvSpPr>
        <p:spPr>
          <a:xfrm>
            <a:off x="2230524" y="2703930"/>
            <a:ext cx="1977950" cy="619641"/>
          </a:xfrm>
          <a:prstGeom prst="rect">
            <a:avLst/>
          </a:prstGeom>
          <a:noFill/>
        </p:spPr>
        <p:txBody>
          <a:bodyPr wrap="none" lIns="65010" tIns="32504" rIns="65010" bIns="32504" rtlCol="0">
            <a:spAutoFit/>
          </a:bodyPr>
          <a:lstStyle/>
          <a:p>
            <a:pPr algn="ctr"/>
            <a:r>
              <a:rPr lang="zh-CN" altLang="en-US" sz="3600" dirty="0">
                <a:solidFill>
                  <a:schemeClr val="tx1">
                    <a:lumMod val="65000"/>
                    <a:lumOff val="35000"/>
                  </a:schemeClr>
                </a:solidFill>
                <a:ea typeface="微软雅黑" panose="020B0503020204020204" pitchFamily="34" charset="-122"/>
              </a:rPr>
              <a:t>项目背景</a:t>
            </a:r>
          </a:p>
        </p:txBody>
      </p:sp>
      <p:pic>
        <p:nvPicPr>
          <p:cNvPr id="8" name="图片 7">
            <a:extLst>
              <a:ext uri="{FF2B5EF4-FFF2-40B4-BE49-F238E27FC236}">
                <a16:creationId xmlns:a16="http://schemas.microsoft.com/office/drawing/2014/main" id="{AEF3AB7A-835E-412B-B4D5-90BC24A2551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98912" y="0"/>
            <a:ext cx="5145088" cy="5145088"/>
          </a:xfrm>
          <a:prstGeom prst="rect">
            <a:avLst/>
          </a:prstGeom>
        </p:spPr>
      </p:pic>
    </p:spTree>
    <p:extLst>
      <p:ext uri="{BB962C8B-B14F-4D97-AF65-F5344CB8AC3E}">
        <p14:creationId xmlns:p14="http://schemas.microsoft.com/office/powerpoint/2010/main" val="2488269024"/>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down)">
                                      <p:cBhvr>
                                        <p:cTn id="13" dur="500"/>
                                        <p:tgtEl>
                                          <p:spTgt spid="2"/>
                                        </p:tgtEl>
                                      </p:cBhvr>
                                    </p:animEffect>
                                  </p:childTnLst>
                                </p:cTn>
                              </p:par>
                            </p:childTnLst>
                          </p:cTn>
                        </p:par>
                        <p:par>
                          <p:cTn id="14" fill="hold">
                            <p:stCondLst>
                              <p:cond delay="1500"/>
                            </p:stCondLst>
                            <p:childTnLst>
                              <p:par>
                                <p:cTn id="15" presetID="12" presetClass="entr" presetSubtype="1"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p:tgtEl>
                                          <p:spTgt spid="4"/>
                                        </p:tgtEl>
                                        <p:attrNameLst>
                                          <p:attrName>ppt_y</p:attrName>
                                        </p:attrNameLst>
                                      </p:cBhvr>
                                      <p:tavLst>
                                        <p:tav tm="0">
                                          <p:val>
                                            <p:strVal val="#ppt_y-#ppt_h*1.125000"/>
                                          </p:val>
                                        </p:tav>
                                        <p:tav tm="100000">
                                          <p:val>
                                            <p:strVal val="#ppt_y"/>
                                          </p:val>
                                        </p:tav>
                                      </p:tavLst>
                                    </p:anim>
                                    <p:animEffect transition="in" filter="wipe(down)">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02523" y="477827"/>
            <a:ext cx="6316918" cy="4275148"/>
          </a:xfrm>
          <a:prstGeom prst="rect">
            <a:avLst/>
          </a:prstGeom>
          <a:noFill/>
          <a:ln>
            <a:solidFill>
              <a:srgbClr val="E8E8E6"/>
            </a:solidFill>
          </a:ln>
        </p:spPr>
        <p:style>
          <a:lnRef idx="2">
            <a:schemeClr val="accent1">
              <a:shade val="50000"/>
            </a:schemeClr>
          </a:lnRef>
          <a:fillRef idx="1">
            <a:schemeClr val="accent1"/>
          </a:fillRef>
          <a:effectRef idx="0">
            <a:schemeClr val="accent1"/>
          </a:effectRef>
          <a:fontRef idx="minor">
            <a:schemeClr val="lt1"/>
          </a:fontRef>
        </p:style>
        <p:txBody>
          <a:bodyPr lIns="68577" tIns="34288" rIns="68577" bIns="34288" rtlCol="0" anchor="ctr"/>
          <a:lstStyle/>
          <a:p>
            <a:pPr algn="ctr"/>
            <a:endParaRPr lang="zh-CN" altLang="en-US"/>
          </a:p>
        </p:txBody>
      </p:sp>
      <p:sp>
        <p:nvSpPr>
          <p:cNvPr id="3" name="AutoShape 12"/>
          <p:cNvSpPr>
            <a:spLocks noChangeArrowheads="1"/>
          </p:cNvSpPr>
          <p:nvPr/>
        </p:nvSpPr>
        <p:spPr bwMode="auto">
          <a:xfrm>
            <a:off x="1323656" y="88970"/>
            <a:ext cx="6627052" cy="777714"/>
          </a:xfrm>
          <a:prstGeom prst="homePlate">
            <a:avLst>
              <a:gd name="adj" fmla="val 63872"/>
            </a:avLst>
          </a:prstGeom>
          <a:solidFill>
            <a:schemeClr val="accent1"/>
          </a:solidFill>
          <a:ln w="9525">
            <a:noFill/>
            <a:miter lim="800000"/>
          </a:ln>
        </p:spPr>
        <p:txBody>
          <a:bodyPr wrap="none" lIns="68577" tIns="34288" rIns="68577" bIns="34288" anchor="ctr"/>
          <a:lstStyle/>
          <a:p>
            <a:pPr algn="ctr"/>
            <a:r>
              <a:rPr lang="zh-CN" altLang="en-US" sz="3200" dirty="0">
                <a:solidFill>
                  <a:schemeClr val="bg1"/>
                </a:solidFill>
                <a:latin typeface="微软雅黑" panose="020B0503020204020204" pitchFamily="34" charset="-122"/>
                <a:ea typeface="微软雅黑" panose="020B0503020204020204" pitchFamily="34" charset="-122"/>
              </a:rPr>
              <a:t>项目背景</a:t>
            </a:r>
          </a:p>
        </p:txBody>
      </p:sp>
      <p:sp>
        <p:nvSpPr>
          <p:cNvPr id="4" name="TextBox 3"/>
          <p:cNvSpPr txBox="1"/>
          <p:nvPr/>
        </p:nvSpPr>
        <p:spPr>
          <a:xfrm>
            <a:off x="1510550" y="981168"/>
            <a:ext cx="6071146" cy="3670231"/>
          </a:xfrm>
          <a:prstGeom prst="rect">
            <a:avLst/>
          </a:prstGeom>
          <a:noFill/>
        </p:spPr>
        <p:txBody>
          <a:bodyPr wrap="square" lIns="68577" tIns="34288" rIns="68577" bIns="34288" rtlCol="0">
            <a:spAutoFit/>
          </a:bodyPr>
          <a:lstStyle/>
          <a:p>
            <a:pPr>
              <a:lnSpc>
                <a:spcPct val="130000"/>
              </a:lnSpc>
            </a:pPr>
            <a:r>
              <a:rPr lang="zh-CN" altLang="en-US" b="1" dirty="0">
                <a:latin typeface="宋体" pitchFamily="2" charset="-122"/>
                <a:ea typeface="宋体" pitchFamily="2" charset="-122"/>
              </a:rPr>
              <a:t>一、</a:t>
            </a:r>
            <a:r>
              <a:rPr lang="zh-CN" altLang="en-US" b="1" u="sng" dirty="0">
                <a:latin typeface="宋体" pitchFamily="2" charset="-122"/>
                <a:ea typeface="宋体" pitchFamily="2" charset="-122"/>
              </a:rPr>
              <a:t>智慧交通是城市化进程不断向前推进的产物</a:t>
            </a:r>
            <a:r>
              <a:rPr lang="zh-CN" altLang="en-US" b="1" dirty="0">
                <a:latin typeface="宋体" pitchFamily="2" charset="-122"/>
                <a:ea typeface="宋体" pitchFamily="2" charset="-122"/>
              </a:rPr>
              <a:t>，</a:t>
            </a:r>
            <a:r>
              <a:rPr lang="zh-CN" altLang="en-US" dirty="0">
                <a:latin typeface="宋体" pitchFamily="2" charset="-122"/>
                <a:ea typeface="宋体" pitchFamily="2" charset="-122"/>
              </a:rPr>
              <a:t>是城市交通问题日益严峻和土地资源短缺状况共同作用下的必然结果。</a:t>
            </a:r>
            <a:endParaRPr lang="en-US" altLang="zh-CN" dirty="0">
              <a:latin typeface="宋体" pitchFamily="2" charset="-122"/>
              <a:ea typeface="宋体" pitchFamily="2" charset="-122"/>
            </a:endParaRPr>
          </a:p>
          <a:p>
            <a:pPr>
              <a:lnSpc>
                <a:spcPct val="130000"/>
              </a:lnSpc>
            </a:pPr>
            <a:r>
              <a:rPr lang="zh-CN" altLang="en-US" b="1" dirty="0">
                <a:latin typeface="宋体" pitchFamily="2" charset="-122"/>
                <a:ea typeface="宋体" pitchFamily="2" charset="-122"/>
              </a:rPr>
              <a:t>二、</a:t>
            </a:r>
            <a:r>
              <a:rPr lang="zh-CN" altLang="en-US" dirty="0">
                <a:latin typeface="宋体" pitchFamily="2" charset="-122"/>
                <a:ea typeface="宋体" pitchFamily="2" charset="-122"/>
              </a:rPr>
              <a:t>随着城市规模的不断发展，相应增加了城市人口数量和汽车保有量的不断增加，</a:t>
            </a:r>
            <a:r>
              <a:rPr lang="zh-CN" altLang="en-US" b="1" u="sng" dirty="0">
                <a:latin typeface="宋体" pitchFamily="2" charset="-122"/>
                <a:ea typeface="宋体" pitchFamily="2" charset="-122"/>
              </a:rPr>
              <a:t>逐渐加剧了不断增长的交通流和有效交通用地之间的矛盾。</a:t>
            </a:r>
            <a:endParaRPr lang="en-US" altLang="zh-CN" b="1" u="sng" dirty="0">
              <a:latin typeface="宋体" pitchFamily="2" charset="-122"/>
              <a:ea typeface="宋体" pitchFamily="2" charset="-122"/>
            </a:endParaRPr>
          </a:p>
          <a:p>
            <a:pPr>
              <a:lnSpc>
                <a:spcPct val="130000"/>
              </a:lnSpc>
            </a:pPr>
            <a:r>
              <a:rPr lang="zh-CN" altLang="en-US" b="1" dirty="0">
                <a:latin typeface="宋体" pitchFamily="2" charset="-122"/>
                <a:ea typeface="宋体" pitchFamily="2" charset="-122"/>
              </a:rPr>
              <a:t>三、</a:t>
            </a:r>
            <a:r>
              <a:rPr lang="zh-CN" altLang="en-US" b="1" u="sng" dirty="0">
                <a:latin typeface="宋体" pitchFamily="2" charset="-122"/>
                <a:ea typeface="宋体" pitchFamily="2" charset="-122"/>
              </a:rPr>
              <a:t>城市交通基础设施建设远跟不上交通流增长的步伐</a:t>
            </a:r>
            <a:r>
              <a:rPr lang="zh-CN" altLang="en-US" b="1" dirty="0">
                <a:latin typeface="宋体" pitchFamily="2" charset="-122"/>
                <a:ea typeface="宋体" pitchFamily="2" charset="-122"/>
              </a:rPr>
              <a:t>，</a:t>
            </a:r>
            <a:r>
              <a:rPr lang="zh-CN" altLang="en-US" dirty="0">
                <a:latin typeface="宋体" pitchFamily="2" charset="-122"/>
                <a:ea typeface="宋体" pitchFamily="2" charset="-122"/>
              </a:rPr>
              <a:t>更无法满足人们顺畅出行的需要，而智能交通系统的建立可以提高交通效益、提高公交效率，减少交通负荷，提高交通决策的合理性来提高城市交通管理水平。</a:t>
            </a:r>
          </a:p>
        </p:txBody>
      </p:sp>
    </p:spTree>
    <p:extLst>
      <p:ext uri="{BB962C8B-B14F-4D97-AF65-F5344CB8AC3E}">
        <p14:creationId xmlns:p14="http://schemas.microsoft.com/office/powerpoint/2010/main" val="3907008937"/>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up)">
                                      <p:cBhvr>
                                        <p:cTn id="12" dur="500"/>
                                        <p:tgtEl>
                                          <p:spTgt spid="2"/>
                                        </p:tgtEl>
                                      </p:cBhvr>
                                    </p:animEffect>
                                  </p:childTnLst>
                                </p:cTn>
                              </p:par>
                            </p:childTnLst>
                          </p:cTn>
                        </p:par>
                        <p:par>
                          <p:cTn id="13" fill="hold">
                            <p:stCondLst>
                              <p:cond delay="1000"/>
                            </p:stCondLst>
                            <p:childTnLst>
                              <p:par>
                                <p:cTn id="14" presetID="22" presetClass="entr" presetSubtype="8" fill="hold" grpId="0" nodeType="afterEffect">
                                  <p:stCondLst>
                                    <p:cond delay="0"/>
                                  </p:stCondLst>
                                  <p:iterate type="lt">
                                    <p:tmPct val="30000"/>
                                  </p:iterate>
                                  <p:childTnLst>
                                    <p:set>
                                      <p:cBhvr>
                                        <p:cTn id="15" dur="1" fill="hold">
                                          <p:stCondLst>
                                            <p:cond delay="0"/>
                                          </p:stCondLst>
                                        </p:cTn>
                                        <p:tgtEl>
                                          <p:spTgt spid="4"/>
                                        </p:tgtEl>
                                        <p:attrNameLst>
                                          <p:attrName>style.visibility</p:attrName>
                                        </p:attrNameLst>
                                      </p:cBhvr>
                                      <p:to>
                                        <p:strVal val="visible"/>
                                      </p:to>
                                    </p:set>
                                    <p:animEffect transition="in" filter="wipe(left)">
                                      <p:cBhvr>
                                        <p:cTn id="16" dur="100"/>
                                        <p:tgtEl>
                                          <p:spTgt spid="4"/>
                                        </p:tgtEl>
                                      </p:cBhvr>
                                    </p:animEffect>
                                  </p:childTnLst>
                                </p:cTn>
                              </p:par>
                              <p:par>
                                <p:cTn id="17" presetID="36" presetClass="emph" presetSubtype="0" fill="hold" grpId="1" nodeType="withEffect">
                                  <p:stCondLst>
                                    <p:cond delay="0"/>
                                  </p:stCondLst>
                                  <p:iterate type="lt">
                                    <p:tmPct val="30000"/>
                                  </p:iterate>
                                  <p:childTnLst>
                                    <p:animScale>
                                      <p:cBhvr>
                                        <p:cTn id="18" dur="50" autoRev="1" fill="hold">
                                          <p:stCondLst>
                                            <p:cond delay="0"/>
                                          </p:stCondLst>
                                        </p:cTn>
                                        <p:tgtEl>
                                          <p:spTgt spid="4"/>
                                        </p:tgtEl>
                                      </p:cBhvr>
                                      <p:to x="80000" y="100000"/>
                                    </p:animScale>
                                    <p:anim by="(#ppt_w*0.10)" calcmode="lin" valueType="num">
                                      <p:cBhvr>
                                        <p:cTn id="19" dur="50" autoRev="1" fill="hold">
                                          <p:stCondLst>
                                            <p:cond delay="0"/>
                                          </p:stCondLst>
                                        </p:cTn>
                                        <p:tgtEl>
                                          <p:spTgt spid="4"/>
                                        </p:tgtEl>
                                        <p:attrNameLst>
                                          <p:attrName>ppt_x</p:attrName>
                                        </p:attrNameLst>
                                      </p:cBhvr>
                                    </p:anim>
                                    <p:anim by="(-#ppt_w*0.10)" calcmode="lin" valueType="num">
                                      <p:cBhvr>
                                        <p:cTn id="20" dur="50" autoRev="1" fill="hold">
                                          <p:stCondLst>
                                            <p:cond delay="0"/>
                                          </p:stCondLst>
                                        </p:cTn>
                                        <p:tgtEl>
                                          <p:spTgt spid="4"/>
                                        </p:tgtEl>
                                        <p:attrNameLst>
                                          <p:attrName>ppt_y</p:attrName>
                                        </p:attrNameLst>
                                      </p:cBhvr>
                                    </p:anim>
                                    <p:animRot by="-480000">
                                      <p:cBhvr>
                                        <p:cTn id="21" dur="50" autoRev="1" fill="hold">
                                          <p:stCondLst>
                                            <p:cond delay="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p:bldP spid="4"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5B170DEE-1297-4652-A2E0-276C6C84CD43}"/>
              </a:ext>
            </a:extLst>
          </p:cNvPr>
          <p:cNvSpPr/>
          <p:nvPr/>
        </p:nvSpPr>
        <p:spPr>
          <a:xfrm>
            <a:off x="2960429" y="2132826"/>
            <a:ext cx="519110" cy="4347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5010" tIns="32504" rIns="65010" bIns="32504" rtlCol="0" anchor="ctr"/>
          <a:lstStyle/>
          <a:p>
            <a:pPr algn="ctr"/>
            <a:r>
              <a:rPr lang="en-US" altLang="zh-CN" dirty="0"/>
              <a:t>02</a:t>
            </a:r>
            <a:endParaRPr lang="zh-CN" altLang="en-US" dirty="0"/>
          </a:p>
        </p:txBody>
      </p:sp>
      <p:sp>
        <p:nvSpPr>
          <p:cNvPr id="4" name="TextBox 24">
            <a:extLst>
              <a:ext uri="{FF2B5EF4-FFF2-40B4-BE49-F238E27FC236}">
                <a16:creationId xmlns:a16="http://schemas.microsoft.com/office/drawing/2014/main" id="{B6A74DA3-B770-4656-817C-262974E1CD7C}"/>
              </a:ext>
            </a:extLst>
          </p:cNvPr>
          <p:cNvSpPr txBox="1"/>
          <p:nvPr/>
        </p:nvSpPr>
        <p:spPr>
          <a:xfrm>
            <a:off x="2230525" y="2703930"/>
            <a:ext cx="1977950" cy="619641"/>
          </a:xfrm>
          <a:prstGeom prst="rect">
            <a:avLst/>
          </a:prstGeom>
          <a:noFill/>
        </p:spPr>
        <p:txBody>
          <a:bodyPr wrap="none" lIns="65010" tIns="32504" rIns="65010" bIns="32504" rtlCol="0">
            <a:spAutoFit/>
          </a:bodyPr>
          <a:lstStyle/>
          <a:p>
            <a:pPr algn="ctr"/>
            <a:r>
              <a:rPr lang="zh-CN" altLang="en-US" sz="3600" dirty="0">
                <a:solidFill>
                  <a:schemeClr val="tx1">
                    <a:lumMod val="65000"/>
                    <a:lumOff val="35000"/>
                  </a:schemeClr>
                </a:solidFill>
                <a:ea typeface="微软雅黑" panose="020B0503020204020204" pitchFamily="34" charset="-122"/>
              </a:rPr>
              <a:t>项目目标</a:t>
            </a:r>
          </a:p>
        </p:txBody>
      </p:sp>
      <p:pic>
        <p:nvPicPr>
          <p:cNvPr id="8" name="图片 7">
            <a:extLst>
              <a:ext uri="{FF2B5EF4-FFF2-40B4-BE49-F238E27FC236}">
                <a16:creationId xmlns:a16="http://schemas.microsoft.com/office/drawing/2014/main" id="{AEF3AB7A-835E-412B-B4D5-90BC24A2551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98912" y="0"/>
            <a:ext cx="5145088" cy="5145088"/>
          </a:xfrm>
          <a:prstGeom prst="rect">
            <a:avLst/>
          </a:prstGeom>
        </p:spPr>
      </p:pic>
    </p:spTree>
    <p:extLst>
      <p:ext uri="{BB962C8B-B14F-4D97-AF65-F5344CB8AC3E}">
        <p14:creationId xmlns:p14="http://schemas.microsoft.com/office/powerpoint/2010/main" val="3623791092"/>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down)">
                                      <p:cBhvr>
                                        <p:cTn id="13" dur="500"/>
                                        <p:tgtEl>
                                          <p:spTgt spid="2"/>
                                        </p:tgtEl>
                                      </p:cBhvr>
                                    </p:animEffect>
                                  </p:childTnLst>
                                </p:cTn>
                              </p:par>
                            </p:childTnLst>
                          </p:cTn>
                        </p:par>
                        <p:par>
                          <p:cTn id="14" fill="hold">
                            <p:stCondLst>
                              <p:cond delay="1500"/>
                            </p:stCondLst>
                            <p:childTnLst>
                              <p:par>
                                <p:cTn id="15" presetID="12" presetClass="entr" presetSubtype="1"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p:tgtEl>
                                          <p:spTgt spid="4"/>
                                        </p:tgtEl>
                                        <p:attrNameLst>
                                          <p:attrName>ppt_y</p:attrName>
                                        </p:attrNameLst>
                                      </p:cBhvr>
                                      <p:tavLst>
                                        <p:tav tm="0">
                                          <p:val>
                                            <p:strVal val="#ppt_y-#ppt_h*1.125000"/>
                                          </p:val>
                                        </p:tav>
                                        <p:tav tm="100000">
                                          <p:val>
                                            <p:strVal val="#ppt_y"/>
                                          </p:val>
                                        </p:tav>
                                      </p:tavLst>
                                    </p:anim>
                                    <p:animEffect transition="in" filter="wipe(down)">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任意多边形 25"/>
          <p:cNvSpPr/>
          <p:nvPr/>
        </p:nvSpPr>
        <p:spPr>
          <a:xfrm>
            <a:off x="476185" y="1419212"/>
            <a:ext cx="1385277" cy="1696062"/>
          </a:xfrm>
          <a:custGeom>
            <a:avLst/>
            <a:gdLst>
              <a:gd name="connsiteX0" fmla="*/ 881353 w 1762708"/>
              <a:gd name="connsiteY0" fmla="*/ 0 h 2331146"/>
              <a:gd name="connsiteX1" fmla="*/ 881354 w 1762708"/>
              <a:gd name="connsiteY1" fmla="*/ 0 h 2331146"/>
              <a:gd name="connsiteX2" fmla="*/ 881354 w 1762708"/>
              <a:gd name="connsiteY2" fmla="*/ 0 h 2331146"/>
              <a:gd name="connsiteX3" fmla="*/ 1762708 w 1762708"/>
              <a:gd name="connsiteY3" fmla="*/ 881354 h 2331146"/>
              <a:gd name="connsiteX4" fmla="*/ 1374127 w 1762708"/>
              <a:gd name="connsiteY4" fmla="*/ 1612187 h 2331146"/>
              <a:gd name="connsiteX5" fmla="*/ 1372283 w 1762708"/>
              <a:gd name="connsiteY5" fmla="*/ 1613188 h 2331146"/>
              <a:gd name="connsiteX6" fmla="*/ 1372283 w 1762708"/>
              <a:gd name="connsiteY6" fmla="*/ 1855121 h 2331146"/>
              <a:gd name="connsiteX7" fmla="*/ 1503445 w 1762708"/>
              <a:gd name="connsiteY7" fmla="*/ 1855121 h 2331146"/>
              <a:gd name="connsiteX8" fmla="*/ 881353 w 1762708"/>
              <a:gd name="connsiteY8" fmla="*/ 2331146 h 2331146"/>
              <a:gd name="connsiteX9" fmla="*/ 259261 w 1762708"/>
              <a:gd name="connsiteY9" fmla="*/ 1855121 h 2331146"/>
              <a:gd name="connsiteX10" fmla="*/ 390423 w 1762708"/>
              <a:gd name="connsiteY10" fmla="*/ 1855121 h 2331146"/>
              <a:gd name="connsiteX11" fmla="*/ 390423 w 1762708"/>
              <a:gd name="connsiteY11" fmla="*/ 1613187 h 2331146"/>
              <a:gd name="connsiteX12" fmla="*/ 388581 w 1762708"/>
              <a:gd name="connsiteY12" fmla="*/ 1612187 h 2331146"/>
              <a:gd name="connsiteX13" fmla="*/ 0 w 1762708"/>
              <a:gd name="connsiteY13" fmla="*/ 881354 h 2331146"/>
              <a:gd name="connsiteX14" fmla="*/ 703731 w 1762708"/>
              <a:gd name="connsiteY14" fmla="*/ 17906 h 2331146"/>
              <a:gd name="connsiteX15" fmla="*/ 717461 w 1762708"/>
              <a:gd name="connsiteY15" fmla="*/ 16522 h 2331146"/>
              <a:gd name="connsiteX16" fmla="*/ 717462 w 1762708"/>
              <a:gd name="connsiteY16" fmla="*/ 16522 h 2331146"/>
              <a:gd name="connsiteX17" fmla="*/ 881353 w 1762708"/>
              <a:gd name="connsiteY17" fmla="*/ 0 h 2331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62708" h="2331146">
                <a:moveTo>
                  <a:pt x="881353" y="0"/>
                </a:moveTo>
                <a:lnTo>
                  <a:pt x="881354" y="0"/>
                </a:lnTo>
                <a:lnTo>
                  <a:pt x="881354" y="0"/>
                </a:lnTo>
                <a:cubicBezTo>
                  <a:pt x="1368112" y="0"/>
                  <a:pt x="1762708" y="394596"/>
                  <a:pt x="1762708" y="881354"/>
                </a:cubicBezTo>
                <a:cubicBezTo>
                  <a:pt x="1762708" y="1185578"/>
                  <a:pt x="1608569" y="1453801"/>
                  <a:pt x="1374127" y="1612187"/>
                </a:cubicBezTo>
                <a:lnTo>
                  <a:pt x="1372283" y="1613188"/>
                </a:lnTo>
                <a:lnTo>
                  <a:pt x="1372283" y="1855121"/>
                </a:lnTo>
                <a:lnTo>
                  <a:pt x="1503445" y="1855121"/>
                </a:lnTo>
                <a:lnTo>
                  <a:pt x="881353" y="2331146"/>
                </a:lnTo>
                <a:lnTo>
                  <a:pt x="259261" y="1855121"/>
                </a:lnTo>
                <a:lnTo>
                  <a:pt x="390423" y="1855121"/>
                </a:lnTo>
                <a:lnTo>
                  <a:pt x="390423" y="1613187"/>
                </a:lnTo>
                <a:lnTo>
                  <a:pt x="388581" y="1612187"/>
                </a:lnTo>
                <a:cubicBezTo>
                  <a:pt x="154139" y="1453801"/>
                  <a:pt x="0" y="1185578"/>
                  <a:pt x="0" y="881354"/>
                </a:cubicBezTo>
                <a:cubicBezTo>
                  <a:pt x="0" y="455441"/>
                  <a:pt x="302113" y="100089"/>
                  <a:pt x="703731" y="17906"/>
                </a:cubicBezTo>
                <a:lnTo>
                  <a:pt x="717461" y="16522"/>
                </a:lnTo>
                <a:lnTo>
                  <a:pt x="717462" y="16522"/>
                </a:lnTo>
                <a:cubicBezTo>
                  <a:pt x="770400" y="5689"/>
                  <a:pt x="825213" y="0"/>
                  <a:pt x="881353" y="0"/>
                </a:cubicBezTo>
                <a:close/>
              </a:path>
            </a:pathLst>
          </a:custGeom>
          <a:solidFill>
            <a:schemeClr val="accent1">
              <a:alpha val="50000"/>
            </a:schemeClr>
          </a:solidFill>
          <a:ln w="14288" cap="flat">
            <a:no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zh-CN" altLang="en-US">
              <a:solidFill>
                <a:schemeClr val="tx1">
                  <a:lumMod val="75000"/>
                  <a:lumOff val="25000"/>
                </a:schemeClr>
              </a:solidFill>
              <a:cs typeface="+mn-ea"/>
              <a:sym typeface="+mn-lt"/>
            </a:endParaRPr>
          </a:p>
        </p:txBody>
      </p:sp>
      <p:sp>
        <p:nvSpPr>
          <p:cNvPr id="24" name="任意多边形 23"/>
          <p:cNvSpPr/>
          <p:nvPr/>
        </p:nvSpPr>
        <p:spPr>
          <a:xfrm>
            <a:off x="2242740" y="1419212"/>
            <a:ext cx="1385277" cy="1696062"/>
          </a:xfrm>
          <a:custGeom>
            <a:avLst/>
            <a:gdLst>
              <a:gd name="connsiteX0" fmla="*/ 881353 w 1762708"/>
              <a:gd name="connsiteY0" fmla="*/ 0 h 2331146"/>
              <a:gd name="connsiteX1" fmla="*/ 881354 w 1762708"/>
              <a:gd name="connsiteY1" fmla="*/ 0 h 2331146"/>
              <a:gd name="connsiteX2" fmla="*/ 881354 w 1762708"/>
              <a:gd name="connsiteY2" fmla="*/ 0 h 2331146"/>
              <a:gd name="connsiteX3" fmla="*/ 1762708 w 1762708"/>
              <a:gd name="connsiteY3" fmla="*/ 881354 h 2331146"/>
              <a:gd name="connsiteX4" fmla="*/ 1374127 w 1762708"/>
              <a:gd name="connsiteY4" fmla="*/ 1612187 h 2331146"/>
              <a:gd name="connsiteX5" fmla="*/ 1372283 w 1762708"/>
              <a:gd name="connsiteY5" fmla="*/ 1613188 h 2331146"/>
              <a:gd name="connsiteX6" fmla="*/ 1372283 w 1762708"/>
              <a:gd name="connsiteY6" fmla="*/ 1855121 h 2331146"/>
              <a:gd name="connsiteX7" fmla="*/ 1503445 w 1762708"/>
              <a:gd name="connsiteY7" fmla="*/ 1855121 h 2331146"/>
              <a:gd name="connsiteX8" fmla="*/ 881353 w 1762708"/>
              <a:gd name="connsiteY8" fmla="*/ 2331146 h 2331146"/>
              <a:gd name="connsiteX9" fmla="*/ 259261 w 1762708"/>
              <a:gd name="connsiteY9" fmla="*/ 1855121 h 2331146"/>
              <a:gd name="connsiteX10" fmla="*/ 390423 w 1762708"/>
              <a:gd name="connsiteY10" fmla="*/ 1855121 h 2331146"/>
              <a:gd name="connsiteX11" fmla="*/ 390423 w 1762708"/>
              <a:gd name="connsiteY11" fmla="*/ 1613187 h 2331146"/>
              <a:gd name="connsiteX12" fmla="*/ 388581 w 1762708"/>
              <a:gd name="connsiteY12" fmla="*/ 1612187 h 2331146"/>
              <a:gd name="connsiteX13" fmla="*/ 0 w 1762708"/>
              <a:gd name="connsiteY13" fmla="*/ 881354 h 2331146"/>
              <a:gd name="connsiteX14" fmla="*/ 703731 w 1762708"/>
              <a:gd name="connsiteY14" fmla="*/ 17906 h 2331146"/>
              <a:gd name="connsiteX15" fmla="*/ 717461 w 1762708"/>
              <a:gd name="connsiteY15" fmla="*/ 16522 h 2331146"/>
              <a:gd name="connsiteX16" fmla="*/ 717462 w 1762708"/>
              <a:gd name="connsiteY16" fmla="*/ 16522 h 2331146"/>
              <a:gd name="connsiteX17" fmla="*/ 881353 w 1762708"/>
              <a:gd name="connsiteY17" fmla="*/ 0 h 2331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62708" h="2331146">
                <a:moveTo>
                  <a:pt x="881353" y="0"/>
                </a:moveTo>
                <a:lnTo>
                  <a:pt x="881354" y="0"/>
                </a:lnTo>
                <a:lnTo>
                  <a:pt x="881354" y="0"/>
                </a:lnTo>
                <a:cubicBezTo>
                  <a:pt x="1368112" y="0"/>
                  <a:pt x="1762708" y="394596"/>
                  <a:pt x="1762708" y="881354"/>
                </a:cubicBezTo>
                <a:cubicBezTo>
                  <a:pt x="1762708" y="1185578"/>
                  <a:pt x="1608569" y="1453801"/>
                  <a:pt x="1374127" y="1612187"/>
                </a:cubicBezTo>
                <a:lnTo>
                  <a:pt x="1372283" y="1613188"/>
                </a:lnTo>
                <a:lnTo>
                  <a:pt x="1372283" y="1855121"/>
                </a:lnTo>
                <a:lnTo>
                  <a:pt x="1503445" y="1855121"/>
                </a:lnTo>
                <a:lnTo>
                  <a:pt x="881353" y="2331146"/>
                </a:lnTo>
                <a:lnTo>
                  <a:pt x="259261" y="1855121"/>
                </a:lnTo>
                <a:lnTo>
                  <a:pt x="390423" y="1855121"/>
                </a:lnTo>
                <a:lnTo>
                  <a:pt x="390423" y="1613187"/>
                </a:lnTo>
                <a:lnTo>
                  <a:pt x="388581" y="1612187"/>
                </a:lnTo>
                <a:cubicBezTo>
                  <a:pt x="154139" y="1453801"/>
                  <a:pt x="0" y="1185578"/>
                  <a:pt x="0" y="881354"/>
                </a:cubicBezTo>
                <a:cubicBezTo>
                  <a:pt x="0" y="455441"/>
                  <a:pt x="302113" y="100089"/>
                  <a:pt x="703731" y="17906"/>
                </a:cubicBezTo>
                <a:lnTo>
                  <a:pt x="717461" y="16522"/>
                </a:lnTo>
                <a:lnTo>
                  <a:pt x="717462" y="16522"/>
                </a:lnTo>
                <a:cubicBezTo>
                  <a:pt x="770400" y="5689"/>
                  <a:pt x="825213" y="0"/>
                  <a:pt x="881353" y="0"/>
                </a:cubicBezTo>
                <a:close/>
              </a:path>
            </a:pathLst>
          </a:custGeom>
          <a:solidFill>
            <a:schemeClr val="accent2">
              <a:alpha val="50000"/>
            </a:schemeClr>
          </a:solidFill>
          <a:ln w="14288" cap="flat">
            <a:no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zh-CN" altLang="en-US">
              <a:solidFill>
                <a:schemeClr val="tx1">
                  <a:lumMod val="75000"/>
                  <a:lumOff val="25000"/>
                </a:schemeClr>
              </a:solidFill>
              <a:cs typeface="+mn-ea"/>
              <a:sym typeface="+mn-lt"/>
            </a:endParaRPr>
          </a:p>
        </p:txBody>
      </p:sp>
      <p:sp>
        <p:nvSpPr>
          <p:cNvPr id="22" name="任意多边形 21"/>
          <p:cNvSpPr/>
          <p:nvPr/>
        </p:nvSpPr>
        <p:spPr>
          <a:xfrm>
            <a:off x="3956303" y="1416326"/>
            <a:ext cx="1385277" cy="1696062"/>
          </a:xfrm>
          <a:custGeom>
            <a:avLst/>
            <a:gdLst>
              <a:gd name="connsiteX0" fmla="*/ 881353 w 1762708"/>
              <a:gd name="connsiteY0" fmla="*/ 0 h 2331146"/>
              <a:gd name="connsiteX1" fmla="*/ 881354 w 1762708"/>
              <a:gd name="connsiteY1" fmla="*/ 0 h 2331146"/>
              <a:gd name="connsiteX2" fmla="*/ 881354 w 1762708"/>
              <a:gd name="connsiteY2" fmla="*/ 0 h 2331146"/>
              <a:gd name="connsiteX3" fmla="*/ 1762708 w 1762708"/>
              <a:gd name="connsiteY3" fmla="*/ 881354 h 2331146"/>
              <a:gd name="connsiteX4" fmla="*/ 1374127 w 1762708"/>
              <a:gd name="connsiteY4" fmla="*/ 1612187 h 2331146"/>
              <a:gd name="connsiteX5" fmla="*/ 1372283 w 1762708"/>
              <a:gd name="connsiteY5" fmla="*/ 1613188 h 2331146"/>
              <a:gd name="connsiteX6" fmla="*/ 1372283 w 1762708"/>
              <a:gd name="connsiteY6" fmla="*/ 1855121 h 2331146"/>
              <a:gd name="connsiteX7" fmla="*/ 1503445 w 1762708"/>
              <a:gd name="connsiteY7" fmla="*/ 1855121 h 2331146"/>
              <a:gd name="connsiteX8" fmla="*/ 881353 w 1762708"/>
              <a:gd name="connsiteY8" fmla="*/ 2331146 h 2331146"/>
              <a:gd name="connsiteX9" fmla="*/ 259261 w 1762708"/>
              <a:gd name="connsiteY9" fmla="*/ 1855121 h 2331146"/>
              <a:gd name="connsiteX10" fmla="*/ 390423 w 1762708"/>
              <a:gd name="connsiteY10" fmla="*/ 1855121 h 2331146"/>
              <a:gd name="connsiteX11" fmla="*/ 390423 w 1762708"/>
              <a:gd name="connsiteY11" fmla="*/ 1613187 h 2331146"/>
              <a:gd name="connsiteX12" fmla="*/ 388581 w 1762708"/>
              <a:gd name="connsiteY12" fmla="*/ 1612187 h 2331146"/>
              <a:gd name="connsiteX13" fmla="*/ 0 w 1762708"/>
              <a:gd name="connsiteY13" fmla="*/ 881354 h 2331146"/>
              <a:gd name="connsiteX14" fmla="*/ 703731 w 1762708"/>
              <a:gd name="connsiteY14" fmla="*/ 17906 h 2331146"/>
              <a:gd name="connsiteX15" fmla="*/ 717461 w 1762708"/>
              <a:gd name="connsiteY15" fmla="*/ 16522 h 2331146"/>
              <a:gd name="connsiteX16" fmla="*/ 717462 w 1762708"/>
              <a:gd name="connsiteY16" fmla="*/ 16522 h 2331146"/>
              <a:gd name="connsiteX17" fmla="*/ 881353 w 1762708"/>
              <a:gd name="connsiteY17" fmla="*/ 0 h 2331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62708" h="2331146">
                <a:moveTo>
                  <a:pt x="881353" y="0"/>
                </a:moveTo>
                <a:lnTo>
                  <a:pt x="881354" y="0"/>
                </a:lnTo>
                <a:lnTo>
                  <a:pt x="881354" y="0"/>
                </a:lnTo>
                <a:cubicBezTo>
                  <a:pt x="1368112" y="0"/>
                  <a:pt x="1762708" y="394596"/>
                  <a:pt x="1762708" y="881354"/>
                </a:cubicBezTo>
                <a:cubicBezTo>
                  <a:pt x="1762708" y="1185578"/>
                  <a:pt x="1608569" y="1453801"/>
                  <a:pt x="1374127" y="1612187"/>
                </a:cubicBezTo>
                <a:lnTo>
                  <a:pt x="1372283" y="1613188"/>
                </a:lnTo>
                <a:lnTo>
                  <a:pt x="1372283" y="1855121"/>
                </a:lnTo>
                <a:lnTo>
                  <a:pt x="1503445" y="1855121"/>
                </a:lnTo>
                <a:lnTo>
                  <a:pt x="881353" y="2331146"/>
                </a:lnTo>
                <a:lnTo>
                  <a:pt x="259261" y="1855121"/>
                </a:lnTo>
                <a:lnTo>
                  <a:pt x="390423" y="1855121"/>
                </a:lnTo>
                <a:lnTo>
                  <a:pt x="390423" y="1613187"/>
                </a:lnTo>
                <a:lnTo>
                  <a:pt x="388581" y="1612187"/>
                </a:lnTo>
                <a:cubicBezTo>
                  <a:pt x="154139" y="1453801"/>
                  <a:pt x="0" y="1185578"/>
                  <a:pt x="0" y="881354"/>
                </a:cubicBezTo>
                <a:cubicBezTo>
                  <a:pt x="0" y="455441"/>
                  <a:pt x="302113" y="100089"/>
                  <a:pt x="703731" y="17906"/>
                </a:cubicBezTo>
                <a:lnTo>
                  <a:pt x="717461" y="16522"/>
                </a:lnTo>
                <a:lnTo>
                  <a:pt x="717462" y="16522"/>
                </a:lnTo>
                <a:cubicBezTo>
                  <a:pt x="770400" y="5689"/>
                  <a:pt x="825213" y="0"/>
                  <a:pt x="881353" y="0"/>
                </a:cubicBezTo>
                <a:close/>
              </a:path>
            </a:pathLst>
          </a:custGeom>
          <a:solidFill>
            <a:schemeClr val="accent3">
              <a:alpha val="50000"/>
            </a:schemeClr>
          </a:solidFill>
          <a:ln w="14288" cap="flat">
            <a:no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zh-CN" altLang="en-US">
              <a:solidFill>
                <a:schemeClr val="tx1">
                  <a:lumMod val="75000"/>
                  <a:lumOff val="25000"/>
                </a:schemeClr>
              </a:solidFill>
              <a:cs typeface="+mn-ea"/>
              <a:sym typeface="+mn-lt"/>
            </a:endParaRPr>
          </a:p>
        </p:txBody>
      </p:sp>
      <p:sp>
        <p:nvSpPr>
          <p:cNvPr id="20" name="任意多边形 19"/>
          <p:cNvSpPr/>
          <p:nvPr/>
        </p:nvSpPr>
        <p:spPr>
          <a:xfrm>
            <a:off x="5645363" y="1419212"/>
            <a:ext cx="1385277" cy="1696062"/>
          </a:xfrm>
          <a:custGeom>
            <a:avLst/>
            <a:gdLst>
              <a:gd name="connsiteX0" fmla="*/ 881353 w 1762708"/>
              <a:gd name="connsiteY0" fmla="*/ 0 h 2331146"/>
              <a:gd name="connsiteX1" fmla="*/ 881354 w 1762708"/>
              <a:gd name="connsiteY1" fmla="*/ 0 h 2331146"/>
              <a:gd name="connsiteX2" fmla="*/ 881354 w 1762708"/>
              <a:gd name="connsiteY2" fmla="*/ 0 h 2331146"/>
              <a:gd name="connsiteX3" fmla="*/ 1762708 w 1762708"/>
              <a:gd name="connsiteY3" fmla="*/ 881354 h 2331146"/>
              <a:gd name="connsiteX4" fmla="*/ 1374127 w 1762708"/>
              <a:gd name="connsiteY4" fmla="*/ 1612187 h 2331146"/>
              <a:gd name="connsiteX5" fmla="*/ 1372283 w 1762708"/>
              <a:gd name="connsiteY5" fmla="*/ 1613188 h 2331146"/>
              <a:gd name="connsiteX6" fmla="*/ 1372283 w 1762708"/>
              <a:gd name="connsiteY6" fmla="*/ 1855121 h 2331146"/>
              <a:gd name="connsiteX7" fmla="*/ 1503445 w 1762708"/>
              <a:gd name="connsiteY7" fmla="*/ 1855121 h 2331146"/>
              <a:gd name="connsiteX8" fmla="*/ 881353 w 1762708"/>
              <a:gd name="connsiteY8" fmla="*/ 2331146 h 2331146"/>
              <a:gd name="connsiteX9" fmla="*/ 259261 w 1762708"/>
              <a:gd name="connsiteY9" fmla="*/ 1855121 h 2331146"/>
              <a:gd name="connsiteX10" fmla="*/ 390423 w 1762708"/>
              <a:gd name="connsiteY10" fmla="*/ 1855121 h 2331146"/>
              <a:gd name="connsiteX11" fmla="*/ 390423 w 1762708"/>
              <a:gd name="connsiteY11" fmla="*/ 1613187 h 2331146"/>
              <a:gd name="connsiteX12" fmla="*/ 388581 w 1762708"/>
              <a:gd name="connsiteY12" fmla="*/ 1612187 h 2331146"/>
              <a:gd name="connsiteX13" fmla="*/ 0 w 1762708"/>
              <a:gd name="connsiteY13" fmla="*/ 881354 h 2331146"/>
              <a:gd name="connsiteX14" fmla="*/ 703731 w 1762708"/>
              <a:gd name="connsiteY14" fmla="*/ 17906 h 2331146"/>
              <a:gd name="connsiteX15" fmla="*/ 717461 w 1762708"/>
              <a:gd name="connsiteY15" fmla="*/ 16522 h 2331146"/>
              <a:gd name="connsiteX16" fmla="*/ 717462 w 1762708"/>
              <a:gd name="connsiteY16" fmla="*/ 16522 h 2331146"/>
              <a:gd name="connsiteX17" fmla="*/ 881353 w 1762708"/>
              <a:gd name="connsiteY17" fmla="*/ 0 h 2331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62708" h="2331146">
                <a:moveTo>
                  <a:pt x="881353" y="0"/>
                </a:moveTo>
                <a:lnTo>
                  <a:pt x="881354" y="0"/>
                </a:lnTo>
                <a:lnTo>
                  <a:pt x="881354" y="0"/>
                </a:lnTo>
                <a:cubicBezTo>
                  <a:pt x="1368112" y="0"/>
                  <a:pt x="1762708" y="394596"/>
                  <a:pt x="1762708" y="881354"/>
                </a:cubicBezTo>
                <a:cubicBezTo>
                  <a:pt x="1762708" y="1185578"/>
                  <a:pt x="1608569" y="1453801"/>
                  <a:pt x="1374127" y="1612187"/>
                </a:cubicBezTo>
                <a:lnTo>
                  <a:pt x="1372283" y="1613188"/>
                </a:lnTo>
                <a:lnTo>
                  <a:pt x="1372283" y="1855121"/>
                </a:lnTo>
                <a:lnTo>
                  <a:pt x="1503445" y="1855121"/>
                </a:lnTo>
                <a:lnTo>
                  <a:pt x="881353" y="2331146"/>
                </a:lnTo>
                <a:lnTo>
                  <a:pt x="259261" y="1855121"/>
                </a:lnTo>
                <a:lnTo>
                  <a:pt x="390423" y="1855121"/>
                </a:lnTo>
                <a:lnTo>
                  <a:pt x="390423" y="1613187"/>
                </a:lnTo>
                <a:lnTo>
                  <a:pt x="388581" y="1612187"/>
                </a:lnTo>
                <a:cubicBezTo>
                  <a:pt x="154139" y="1453801"/>
                  <a:pt x="0" y="1185578"/>
                  <a:pt x="0" y="881354"/>
                </a:cubicBezTo>
                <a:cubicBezTo>
                  <a:pt x="0" y="455441"/>
                  <a:pt x="302113" y="100089"/>
                  <a:pt x="703731" y="17906"/>
                </a:cubicBezTo>
                <a:lnTo>
                  <a:pt x="717461" y="16522"/>
                </a:lnTo>
                <a:lnTo>
                  <a:pt x="717462" y="16522"/>
                </a:lnTo>
                <a:cubicBezTo>
                  <a:pt x="770400" y="5689"/>
                  <a:pt x="825213" y="0"/>
                  <a:pt x="881353" y="0"/>
                </a:cubicBezTo>
                <a:close/>
              </a:path>
            </a:pathLst>
          </a:custGeom>
          <a:solidFill>
            <a:schemeClr val="accent4">
              <a:alpha val="50000"/>
            </a:schemeClr>
          </a:solidFill>
          <a:ln w="14288" cap="flat">
            <a:no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zh-CN" altLang="en-US">
              <a:solidFill>
                <a:schemeClr val="tx1">
                  <a:lumMod val="75000"/>
                  <a:lumOff val="25000"/>
                </a:schemeClr>
              </a:solidFill>
              <a:cs typeface="+mn-ea"/>
              <a:sym typeface="+mn-lt"/>
            </a:endParaRPr>
          </a:p>
        </p:txBody>
      </p:sp>
      <p:grpSp>
        <p:nvGrpSpPr>
          <p:cNvPr id="11" name="组合 39"/>
          <p:cNvGrpSpPr/>
          <p:nvPr/>
        </p:nvGrpSpPr>
        <p:grpSpPr>
          <a:xfrm>
            <a:off x="626795" y="1603791"/>
            <a:ext cx="1057295" cy="978842"/>
            <a:chOff x="1160875" y="1993188"/>
            <a:chExt cx="1524736" cy="1524736"/>
          </a:xfrm>
        </p:grpSpPr>
        <p:sp>
          <p:nvSpPr>
            <p:cNvPr id="27" name="椭圆 26"/>
            <p:cNvSpPr/>
            <p:nvPr/>
          </p:nvSpPr>
          <p:spPr>
            <a:xfrm>
              <a:off x="1160875" y="1993188"/>
              <a:ext cx="1524736" cy="1524736"/>
            </a:xfrm>
            <a:prstGeom prst="ellipse">
              <a:avLst/>
            </a:prstGeom>
            <a:solidFill>
              <a:schemeClr val="accent1"/>
            </a:solidFill>
            <a:ln w="25400" cmpd="dbl">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bg1"/>
                </a:solidFill>
                <a:cs typeface="+mn-ea"/>
                <a:sym typeface="+mn-lt"/>
              </a:endParaRPr>
            </a:p>
          </p:txBody>
        </p:sp>
        <p:sp>
          <p:nvSpPr>
            <p:cNvPr id="16" name="文本框 15"/>
            <p:cNvSpPr txBox="1"/>
            <p:nvPr/>
          </p:nvSpPr>
          <p:spPr>
            <a:xfrm>
              <a:off x="1479814" y="2295299"/>
              <a:ext cx="870324" cy="861509"/>
            </a:xfrm>
            <a:prstGeom prst="rect">
              <a:avLst/>
            </a:prstGeom>
            <a:noFill/>
          </p:spPr>
          <p:txBody>
            <a:bodyPr wrap="none" rtlCol="0" anchor="ctr">
              <a:spAutoFit/>
            </a:bodyPr>
            <a:lstStyle/>
            <a:p>
              <a:r>
                <a:rPr lang="en-US" altLang="zh-CN" sz="3600" dirty="0">
                  <a:solidFill>
                    <a:schemeClr val="bg1"/>
                  </a:solidFill>
                  <a:cs typeface="+mn-ea"/>
                  <a:sym typeface="+mn-lt"/>
                </a:rPr>
                <a:t>01</a:t>
              </a:r>
            </a:p>
          </p:txBody>
        </p:sp>
      </p:grpSp>
      <p:grpSp>
        <p:nvGrpSpPr>
          <p:cNvPr id="12" name="组合 40"/>
          <p:cNvGrpSpPr/>
          <p:nvPr/>
        </p:nvGrpSpPr>
        <p:grpSpPr>
          <a:xfrm>
            <a:off x="2393351" y="1603791"/>
            <a:ext cx="1057295" cy="978842"/>
            <a:chOff x="3942713" y="1993188"/>
            <a:chExt cx="1524736" cy="1524736"/>
          </a:xfrm>
        </p:grpSpPr>
        <p:sp>
          <p:nvSpPr>
            <p:cNvPr id="25" name="椭圆 24"/>
            <p:cNvSpPr/>
            <p:nvPr/>
          </p:nvSpPr>
          <p:spPr>
            <a:xfrm>
              <a:off x="3942713" y="1993188"/>
              <a:ext cx="1524736" cy="1524736"/>
            </a:xfrm>
            <a:prstGeom prst="ellipse">
              <a:avLst/>
            </a:prstGeom>
            <a:solidFill>
              <a:schemeClr val="accent2"/>
            </a:solidFill>
            <a:ln w="25400" cmpd="dbl">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bg1"/>
                </a:solidFill>
                <a:cs typeface="+mn-ea"/>
                <a:sym typeface="+mn-lt"/>
              </a:endParaRPr>
            </a:p>
          </p:txBody>
        </p:sp>
        <p:sp>
          <p:nvSpPr>
            <p:cNvPr id="17" name="文本框 16"/>
            <p:cNvSpPr txBox="1"/>
            <p:nvPr/>
          </p:nvSpPr>
          <p:spPr>
            <a:xfrm>
              <a:off x="4263157" y="2295299"/>
              <a:ext cx="870324" cy="861509"/>
            </a:xfrm>
            <a:prstGeom prst="rect">
              <a:avLst/>
            </a:prstGeom>
            <a:noFill/>
          </p:spPr>
          <p:txBody>
            <a:bodyPr wrap="none" rtlCol="0" anchor="ctr">
              <a:spAutoFit/>
            </a:bodyPr>
            <a:lstStyle/>
            <a:p>
              <a:r>
                <a:rPr lang="en-US" altLang="zh-CN" sz="3600" dirty="0">
                  <a:solidFill>
                    <a:schemeClr val="bg1"/>
                  </a:solidFill>
                  <a:cs typeface="+mn-ea"/>
                  <a:sym typeface="+mn-lt"/>
                </a:rPr>
                <a:t>02</a:t>
              </a:r>
            </a:p>
          </p:txBody>
        </p:sp>
      </p:grpSp>
      <p:grpSp>
        <p:nvGrpSpPr>
          <p:cNvPr id="13" name="组合 41"/>
          <p:cNvGrpSpPr/>
          <p:nvPr/>
        </p:nvGrpSpPr>
        <p:grpSpPr>
          <a:xfrm>
            <a:off x="4106913" y="1600905"/>
            <a:ext cx="1057295" cy="978842"/>
            <a:chOff x="6724551" y="1993188"/>
            <a:chExt cx="1524736" cy="1524736"/>
          </a:xfrm>
        </p:grpSpPr>
        <p:sp>
          <p:nvSpPr>
            <p:cNvPr id="23" name="椭圆 22"/>
            <p:cNvSpPr/>
            <p:nvPr/>
          </p:nvSpPr>
          <p:spPr>
            <a:xfrm>
              <a:off x="6724551" y="1993188"/>
              <a:ext cx="1524736" cy="1524736"/>
            </a:xfrm>
            <a:prstGeom prst="ellipse">
              <a:avLst/>
            </a:prstGeom>
            <a:solidFill>
              <a:schemeClr val="accent3"/>
            </a:solidFill>
            <a:ln w="25400" cmpd="dbl">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bg1"/>
                </a:solidFill>
                <a:cs typeface="+mn-ea"/>
                <a:sym typeface="+mn-lt"/>
              </a:endParaRPr>
            </a:p>
          </p:txBody>
        </p:sp>
        <p:sp>
          <p:nvSpPr>
            <p:cNvPr id="18" name="文本框 17"/>
            <p:cNvSpPr txBox="1"/>
            <p:nvPr/>
          </p:nvSpPr>
          <p:spPr>
            <a:xfrm>
              <a:off x="7046502" y="2295299"/>
              <a:ext cx="870324" cy="861509"/>
            </a:xfrm>
            <a:prstGeom prst="rect">
              <a:avLst/>
            </a:prstGeom>
            <a:noFill/>
          </p:spPr>
          <p:txBody>
            <a:bodyPr wrap="none" rtlCol="0" anchor="ctr">
              <a:spAutoFit/>
            </a:bodyPr>
            <a:lstStyle/>
            <a:p>
              <a:r>
                <a:rPr lang="en-US" altLang="zh-CN" sz="3600" dirty="0">
                  <a:solidFill>
                    <a:schemeClr val="bg1"/>
                  </a:solidFill>
                  <a:cs typeface="+mn-ea"/>
                  <a:sym typeface="+mn-lt"/>
                </a:rPr>
                <a:t>03</a:t>
              </a:r>
            </a:p>
          </p:txBody>
        </p:sp>
      </p:grpSp>
      <p:grpSp>
        <p:nvGrpSpPr>
          <p:cNvPr id="14" name="组合 42"/>
          <p:cNvGrpSpPr/>
          <p:nvPr/>
        </p:nvGrpSpPr>
        <p:grpSpPr>
          <a:xfrm>
            <a:off x="5795974" y="1603791"/>
            <a:ext cx="1057295" cy="978842"/>
            <a:chOff x="9506388" y="1993188"/>
            <a:chExt cx="1524736" cy="1524736"/>
          </a:xfrm>
        </p:grpSpPr>
        <p:sp>
          <p:nvSpPr>
            <p:cNvPr id="21" name="椭圆 20"/>
            <p:cNvSpPr/>
            <p:nvPr/>
          </p:nvSpPr>
          <p:spPr>
            <a:xfrm>
              <a:off x="9506388" y="1993188"/>
              <a:ext cx="1524736" cy="1524736"/>
            </a:xfrm>
            <a:prstGeom prst="ellipse">
              <a:avLst/>
            </a:prstGeom>
            <a:solidFill>
              <a:schemeClr val="accent4"/>
            </a:solidFill>
            <a:ln w="25400" cmpd="dbl">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bg1"/>
                </a:solidFill>
                <a:cs typeface="+mn-ea"/>
                <a:sym typeface="+mn-lt"/>
              </a:endParaRPr>
            </a:p>
          </p:txBody>
        </p:sp>
        <p:sp>
          <p:nvSpPr>
            <p:cNvPr id="19" name="文本框 18"/>
            <p:cNvSpPr txBox="1"/>
            <p:nvPr/>
          </p:nvSpPr>
          <p:spPr>
            <a:xfrm>
              <a:off x="9829847" y="2295299"/>
              <a:ext cx="870324" cy="861509"/>
            </a:xfrm>
            <a:prstGeom prst="rect">
              <a:avLst/>
            </a:prstGeom>
            <a:noFill/>
          </p:spPr>
          <p:txBody>
            <a:bodyPr wrap="none" rtlCol="0" anchor="ctr">
              <a:spAutoFit/>
            </a:bodyPr>
            <a:lstStyle/>
            <a:p>
              <a:r>
                <a:rPr lang="en-US" altLang="zh-CN" sz="3600" dirty="0">
                  <a:solidFill>
                    <a:schemeClr val="bg1"/>
                  </a:solidFill>
                  <a:cs typeface="+mn-ea"/>
                  <a:sym typeface="+mn-lt"/>
                </a:rPr>
                <a:t>04</a:t>
              </a:r>
            </a:p>
          </p:txBody>
        </p:sp>
      </p:grpSp>
      <p:sp>
        <p:nvSpPr>
          <p:cNvPr id="29" name="矩形 28"/>
          <p:cNvSpPr/>
          <p:nvPr/>
        </p:nvSpPr>
        <p:spPr>
          <a:xfrm>
            <a:off x="5355091" y="3217991"/>
            <a:ext cx="1933864" cy="684803"/>
          </a:xfrm>
          <a:prstGeom prst="rect">
            <a:avLst/>
          </a:prstGeom>
        </p:spPr>
        <p:txBody>
          <a:bodyPr wrap="none" lIns="68580" tIns="34290" rIns="68580" bIns="34290">
            <a:spAutoFit/>
          </a:bodyPr>
          <a:lstStyle/>
          <a:p>
            <a:pPr algn="ct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解析不同时间与</a:t>
            </a:r>
            <a:br>
              <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rPr>
            </a:b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空间区域异象</a:t>
            </a:r>
          </a:p>
        </p:txBody>
      </p:sp>
      <p:sp>
        <p:nvSpPr>
          <p:cNvPr id="32" name="矩形 31"/>
          <p:cNvSpPr/>
          <p:nvPr/>
        </p:nvSpPr>
        <p:spPr>
          <a:xfrm>
            <a:off x="3921465" y="3218075"/>
            <a:ext cx="1420902" cy="684803"/>
          </a:xfrm>
          <a:prstGeom prst="rect">
            <a:avLst/>
          </a:prstGeom>
        </p:spPr>
        <p:txBody>
          <a:bodyPr wrap="none" lIns="68580" tIns="34290" rIns="68580" bIns="34290">
            <a:spAutoFit/>
          </a:bodyPr>
          <a:lstStyle/>
          <a:p>
            <a:pPr algn="ct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实现出行方</a:t>
            </a:r>
            <a:br>
              <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rPr>
            </a:b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式标签化</a:t>
            </a:r>
          </a:p>
        </p:txBody>
      </p:sp>
      <p:sp>
        <p:nvSpPr>
          <p:cNvPr id="35" name="矩形 34"/>
          <p:cNvSpPr/>
          <p:nvPr/>
        </p:nvSpPr>
        <p:spPr>
          <a:xfrm>
            <a:off x="1981828" y="3218076"/>
            <a:ext cx="1933864" cy="684803"/>
          </a:xfrm>
          <a:prstGeom prst="rect">
            <a:avLst/>
          </a:prstGeom>
        </p:spPr>
        <p:txBody>
          <a:bodyPr wrap="none" lIns="68580" tIns="34290" rIns="68580" bIns="34290">
            <a:spAutoFit/>
          </a:bodyPr>
          <a:lstStyle/>
          <a:p>
            <a:pPr algn="ct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实现出行与驻留</a:t>
            </a:r>
            <a:br>
              <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rPr>
            </a:b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的合理分析</a:t>
            </a:r>
          </a:p>
        </p:txBody>
      </p:sp>
      <p:sp>
        <p:nvSpPr>
          <p:cNvPr id="38" name="矩形 37"/>
          <p:cNvSpPr/>
          <p:nvPr/>
        </p:nvSpPr>
        <p:spPr>
          <a:xfrm>
            <a:off x="325344" y="3196052"/>
            <a:ext cx="1677383" cy="684803"/>
          </a:xfrm>
          <a:prstGeom prst="rect">
            <a:avLst/>
          </a:prstGeom>
        </p:spPr>
        <p:txBody>
          <a:bodyPr wrap="none" lIns="68580" tIns="34290" rIns="68580" bIns="34290">
            <a:spAutoFit/>
          </a:bodyPr>
          <a:lstStyle/>
          <a:p>
            <a:pPr algn="ct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寻找信令数据</a:t>
            </a:r>
            <a:br>
              <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rPr>
            </a:b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的潜在价值</a:t>
            </a:r>
          </a:p>
        </p:txBody>
      </p:sp>
      <p:sp>
        <p:nvSpPr>
          <p:cNvPr id="31" name="任意多边形 30"/>
          <p:cNvSpPr/>
          <p:nvPr/>
        </p:nvSpPr>
        <p:spPr>
          <a:xfrm>
            <a:off x="7294307" y="1451650"/>
            <a:ext cx="1385277" cy="1696062"/>
          </a:xfrm>
          <a:custGeom>
            <a:avLst/>
            <a:gdLst>
              <a:gd name="connsiteX0" fmla="*/ 881353 w 1762708"/>
              <a:gd name="connsiteY0" fmla="*/ 0 h 2331146"/>
              <a:gd name="connsiteX1" fmla="*/ 881354 w 1762708"/>
              <a:gd name="connsiteY1" fmla="*/ 0 h 2331146"/>
              <a:gd name="connsiteX2" fmla="*/ 881354 w 1762708"/>
              <a:gd name="connsiteY2" fmla="*/ 0 h 2331146"/>
              <a:gd name="connsiteX3" fmla="*/ 1762708 w 1762708"/>
              <a:gd name="connsiteY3" fmla="*/ 881354 h 2331146"/>
              <a:gd name="connsiteX4" fmla="*/ 1374127 w 1762708"/>
              <a:gd name="connsiteY4" fmla="*/ 1612187 h 2331146"/>
              <a:gd name="connsiteX5" fmla="*/ 1372283 w 1762708"/>
              <a:gd name="connsiteY5" fmla="*/ 1613188 h 2331146"/>
              <a:gd name="connsiteX6" fmla="*/ 1372283 w 1762708"/>
              <a:gd name="connsiteY6" fmla="*/ 1855121 h 2331146"/>
              <a:gd name="connsiteX7" fmla="*/ 1503445 w 1762708"/>
              <a:gd name="connsiteY7" fmla="*/ 1855121 h 2331146"/>
              <a:gd name="connsiteX8" fmla="*/ 881353 w 1762708"/>
              <a:gd name="connsiteY8" fmla="*/ 2331146 h 2331146"/>
              <a:gd name="connsiteX9" fmla="*/ 259261 w 1762708"/>
              <a:gd name="connsiteY9" fmla="*/ 1855121 h 2331146"/>
              <a:gd name="connsiteX10" fmla="*/ 390423 w 1762708"/>
              <a:gd name="connsiteY10" fmla="*/ 1855121 h 2331146"/>
              <a:gd name="connsiteX11" fmla="*/ 390423 w 1762708"/>
              <a:gd name="connsiteY11" fmla="*/ 1613187 h 2331146"/>
              <a:gd name="connsiteX12" fmla="*/ 388581 w 1762708"/>
              <a:gd name="connsiteY12" fmla="*/ 1612187 h 2331146"/>
              <a:gd name="connsiteX13" fmla="*/ 0 w 1762708"/>
              <a:gd name="connsiteY13" fmla="*/ 881354 h 2331146"/>
              <a:gd name="connsiteX14" fmla="*/ 703731 w 1762708"/>
              <a:gd name="connsiteY14" fmla="*/ 17906 h 2331146"/>
              <a:gd name="connsiteX15" fmla="*/ 717461 w 1762708"/>
              <a:gd name="connsiteY15" fmla="*/ 16522 h 2331146"/>
              <a:gd name="connsiteX16" fmla="*/ 717462 w 1762708"/>
              <a:gd name="connsiteY16" fmla="*/ 16522 h 2331146"/>
              <a:gd name="connsiteX17" fmla="*/ 881353 w 1762708"/>
              <a:gd name="connsiteY17" fmla="*/ 0 h 2331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62708" h="2331146">
                <a:moveTo>
                  <a:pt x="881353" y="0"/>
                </a:moveTo>
                <a:lnTo>
                  <a:pt x="881354" y="0"/>
                </a:lnTo>
                <a:lnTo>
                  <a:pt x="881354" y="0"/>
                </a:lnTo>
                <a:cubicBezTo>
                  <a:pt x="1368112" y="0"/>
                  <a:pt x="1762708" y="394596"/>
                  <a:pt x="1762708" y="881354"/>
                </a:cubicBezTo>
                <a:cubicBezTo>
                  <a:pt x="1762708" y="1185578"/>
                  <a:pt x="1608569" y="1453801"/>
                  <a:pt x="1374127" y="1612187"/>
                </a:cubicBezTo>
                <a:lnTo>
                  <a:pt x="1372283" y="1613188"/>
                </a:lnTo>
                <a:lnTo>
                  <a:pt x="1372283" y="1855121"/>
                </a:lnTo>
                <a:lnTo>
                  <a:pt x="1503445" y="1855121"/>
                </a:lnTo>
                <a:lnTo>
                  <a:pt x="881353" y="2331146"/>
                </a:lnTo>
                <a:lnTo>
                  <a:pt x="259261" y="1855121"/>
                </a:lnTo>
                <a:lnTo>
                  <a:pt x="390423" y="1855121"/>
                </a:lnTo>
                <a:lnTo>
                  <a:pt x="390423" y="1613187"/>
                </a:lnTo>
                <a:lnTo>
                  <a:pt x="388581" y="1612187"/>
                </a:lnTo>
                <a:cubicBezTo>
                  <a:pt x="154139" y="1453801"/>
                  <a:pt x="0" y="1185578"/>
                  <a:pt x="0" y="881354"/>
                </a:cubicBezTo>
                <a:cubicBezTo>
                  <a:pt x="0" y="455441"/>
                  <a:pt x="302113" y="100089"/>
                  <a:pt x="703731" y="17906"/>
                </a:cubicBezTo>
                <a:lnTo>
                  <a:pt x="717461" y="16522"/>
                </a:lnTo>
                <a:lnTo>
                  <a:pt x="717462" y="16522"/>
                </a:lnTo>
                <a:cubicBezTo>
                  <a:pt x="770400" y="5689"/>
                  <a:pt x="825213" y="0"/>
                  <a:pt x="881353" y="0"/>
                </a:cubicBezTo>
                <a:close/>
              </a:path>
            </a:pathLst>
          </a:custGeom>
          <a:solidFill>
            <a:schemeClr val="accent2">
              <a:alpha val="50000"/>
            </a:schemeClr>
          </a:solidFill>
          <a:ln w="14288" cap="flat">
            <a:no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zh-CN" altLang="en-US">
              <a:solidFill>
                <a:schemeClr val="tx1">
                  <a:lumMod val="75000"/>
                  <a:lumOff val="25000"/>
                </a:schemeClr>
              </a:solidFill>
              <a:cs typeface="+mn-ea"/>
              <a:sym typeface="+mn-lt"/>
            </a:endParaRPr>
          </a:p>
        </p:txBody>
      </p:sp>
      <p:grpSp>
        <p:nvGrpSpPr>
          <p:cNvPr id="34" name="组合 40"/>
          <p:cNvGrpSpPr/>
          <p:nvPr/>
        </p:nvGrpSpPr>
        <p:grpSpPr>
          <a:xfrm>
            <a:off x="7444918" y="1636229"/>
            <a:ext cx="1057295" cy="978842"/>
            <a:chOff x="3942713" y="1993188"/>
            <a:chExt cx="1524736" cy="1524736"/>
          </a:xfrm>
        </p:grpSpPr>
        <p:sp>
          <p:nvSpPr>
            <p:cNvPr id="37" name="椭圆 36"/>
            <p:cNvSpPr/>
            <p:nvPr/>
          </p:nvSpPr>
          <p:spPr>
            <a:xfrm>
              <a:off x="3942713" y="1993188"/>
              <a:ext cx="1524736" cy="1524736"/>
            </a:xfrm>
            <a:prstGeom prst="ellipse">
              <a:avLst/>
            </a:prstGeom>
            <a:solidFill>
              <a:schemeClr val="accent2"/>
            </a:solidFill>
            <a:ln w="25400" cmpd="dbl">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bg1"/>
                </a:solidFill>
                <a:cs typeface="+mn-ea"/>
                <a:sym typeface="+mn-lt"/>
              </a:endParaRPr>
            </a:p>
          </p:txBody>
        </p:sp>
        <p:sp>
          <p:nvSpPr>
            <p:cNvPr id="40" name="文本框 16"/>
            <p:cNvSpPr txBox="1"/>
            <p:nvPr/>
          </p:nvSpPr>
          <p:spPr>
            <a:xfrm>
              <a:off x="4263157" y="2222661"/>
              <a:ext cx="941327" cy="1006786"/>
            </a:xfrm>
            <a:prstGeom prst="rect">
              <a:avLst/>
            </a:prstGeom>
            <a:noFill/>
          </p:spPr>
          <p:txBody>
            <a:bodyPr wrap="none" rtlCol="0" anchor="ctr">
              <a:spAutoFit/>
            </a:bodyPr>
            <a:lstStyle/>
            <a:p>
              <a:r>
                <a:rPr lang="en-US" altLang="zh-CN" sz="3600" dirty="0">
                  <a:solidFill>
                    <a:schemeClr val="bg1"/>
                  </a:solidFill>
                  <a:cs typeface="+mn-ea"/>
                  <a:sym typeface="+mn-lt"/>
                </a:rPr>
                <a:t>05</a:t>
              </a:r>
            </a:p>
          </p:txBody>
        </p:sp>
      </p:grpSp>
      <p:sp>
        <p:nvSpPr>
          <p:cNvPr id="41" name="TextBox 24">
            <a:extLst>
              <a:ext uri="{FF2B5EF4-FFF2-40B4-BE49-F238E27FC236}">
                <a16:creationId xmlns:a16="http://schemas.microsoft.com/office/drawing/2014/main" id="{B6A74DA3-B770-4656-817C-262974E1CD7C}"/>
              </a:ext>
            </a:extLst>
          </p:cNvPr>
          <p:cNvSpPr txBox="1"/>
          <p:nvPr/>
        </p:nvSpPr>
        <p:spPr>
          <a:xfrm>
            <a:off x="3506971" y="379830"/>
            <a:ext cx="2183133" cy="681196"/>
          </a:xfrm>
          <a:prstGeom prst="rect">
            <a:avLst/>
          </a:prstGeom>
          <a:noFill/>
        </p:spPr>
        <p:txBody>
          <a:bodyPr wrap="none" lIns="65010" tIns="32504" rIns="65010" bIns="32504" rtlCol="0">
            <a:spAutoFit/>
          </a:bodyPr>
          <a:lstStyle/>
          <a:p>
            <a:pPr algn="ctr"/>
            <a:r>
              <a:rPr lang="zh-CN" altLang="en-US" sz="4000" dirty="0">
                <a:solidFill>
                  <a:schemeClr val="tx1">
                    <a:lumMod val="65000"/>
                    <a:lumOff val="35000"/>
                  </a:schemeClr>
                </a:solidFill>
                <a:ea typeface="微软雅黑" panose="020B0503020204020204" pitchFamily="34" charset="-122"/>
              </a:rPr>
              <a:t>项目目标</a:t>
            </a:r>
          </a:p>
        </p:txBody>
      </p:sp>
      <p:sp>
        <p:nvSpPr>
          <p:cNvPr id="42" name="矩形 41"/>
          <p:cNvSpPr/>
          <p:nvPr/>
        </p:nvSpPr>
        <p:spPr>
          <a:xfrm>
            <a:off x="7422548" y="3218105"/>
            <a:ext cx="1164421" cy="684803"/>
          </a:xfrm>
          <a:prstGeom prst="rect">
            <a:avLst/>
          </a:prstGeom>
        </p:spPr>
        <p:txBody>
          <a:bodyPr wrap="none" lIns="68580" tIns="34290" rIns="68580" bIns="34290">
            <a:spAutoFit/>
          </a:bodyPr>
          <a:lstStyle/>
          <a:p>
            <a:pPr algn="ct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实现数据</a:t>
            </a:r>
            <a:br>
              <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rPr>
            </a:b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可视化</a:t>
            </a:r>
          </a:p>
        </p:txBody>
      </p:sp>
    </p:spTree>
    <p:extLst>
      <p:ext uri="{BB962C8B-B14F-4D97-AF65-F5344CB8AC3E}">
        <p14:creationId xmlns:p14="http://schemas.microsoft.com/office/powerpoint/2010/main" val="3805091908"/>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100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anim calcmode="lin" valueType="num">
                                      <p:cBhvr>
                                        <p:cTn id="8" dur="500" fill="hold"/>
                                        <p:tgtEl>
                                          <p:spTgt spid="26"/>
                                        </p:tgtEl>
                                        <p:attrNameLst>
                                          <p:attrName>ppt_x</p:attrName>
                                        </p:attrNameLst>
                                      </p:cBhvr>
                                      <p:tavLst>
                                        <p:tav tm="0">
                                          <p:val>
                                            <p:strVal val="#ppt_x"/>
                                          </p:val>
                                        </p:tav>
                                        <p:tav tm="100000">
                                          <p:val>
                                            <p:strVal val="#ppt_x"/>
                                          </p:val>
                                        </p:tav>
                                      </p:tavLst>
                                    </p:anim>
                                    <p:anim calcmode="lin" valueType="num">
                                      <p:cBhvr>
                                        <p:cTn id="9" dur="500" fill="hold"/>
                                        <p:tgtEl>
                                          <p:spTgt spid="26"/>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100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500"/>
                                        <p:tgtEl>
                                          <p:spTgt spid="24"/>
                                        </p:tgtEl>
                                      </p:cBhvr>
                                    </p:animEffect>
                                    <p:anim calcmode="lin" valueType="num">
                                      <p:cBhvr>
                                        <p:cTn id="13" dur="500" fill="hold"/>
                                        <p:tgtEl>
                                          <p:spTgt spid="24"/>
                                        </p:tgtEl>
                                        <p:attrNameLst>
                                          <p:attrName>ppt_x</p:attrName>
                                        </p:attrNameLst>
                                      </p:cBhvr>
                                      <p:tavLst>
                                        <p:tav tm="0">
                                          <p:val>
                                            <p:strVal val="#ppt_x"/>
                                          </p:val>
                                        </p:tav>
                                        <p:tav tm="100000">
                                          <p:val>
                                            <p:strVal val="#ppt_x"/>
                                          </p:val>
                                        </p:tav>
                                      </p:tavLst>
                                    </p:anim>
                                    <p:anim calcmode="lin" valueType="num">
                                      <p:cBhvr>
                                        <p:cTn id="14" dur="500" fill="hold"/>
                                        <p:tgtEl>
                                          <p:spTgt spid="2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100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anim calcmode="lin" valueType="num">
                                      <p:cBhvr>
                                        <p:cTn id="18" dur="500" fill="hold"/>
                                        <p:tgtEl>
                                          <p:spTgt spid="22"/>
                                        </p:tgtEl>
                                        <p:attrNameLst>
                                          <p:attrName>ppt_x</p:attrName>
                                        </p:attrNameLst>
                                      </p:cBhvr>
                                      <p:tavLst>
                                        <p:tav tm="0">
                                          <p:val>
                                            <p:strVal val="#ppt_x"/>
                                          </p:val>
                                        </p:tav>
                                        <p:tav tm="100000">
                                          <p:val>
                                            <p:strVal val="#ppt_x"/>
                                          </p:val>
                                        </p:tav>
                                      </p:tavLst>
                                    </p:anim>
                                    <p:anim calcmode="lin" valueType="num">
                                      <p:cBhvr>
                                        <p:cTn id="19" dur="500" fill="hold"/>
                                        <p:tgtEl>
                                          <p:spTgt spid="22"/>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100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anim calcmode="lin" valueType="num">
                                      <p:cBhvr>
                                        <p:cTn id="23" dur="500" fill="hold"/>
                                        <p:tgtEl>
                                          <p:spTgt spid="20"/>
                                        </p:tgtEl>
                                        <p:attrNameLst>
                                          <p:attrName>ppt_x</p:attrName>
                                        </p:attrNameLst>
                                      </p:cBhvr>
                                      <p:tavLst>
                                        <p:tav tm="0">
                                          <p:val>
                                            <p:strVal val="#ppt_x"/>
                                          </p:val>
                                        </p:tav>
                                        <p:tav tm="100000">
                                          <p:val>
                                            <p:strVal val="#ppt_x"/>
                                          </p:val>
                                        </p:tav>
                                      </p:tavLst>
                                    </p:anim>
                                    <p:anim calcmode="lin" valueType="num">
                                      <p:cBhvr>
                                        <p:cTn id="24" dur="500" fill="hold"/>
                                        <p:tgtEl>
                                          <p:spTgt spid="20"/>
                                        </p:tgtEl>
                                        <p:attrNameLst>
                                          <p:attrName>ppt_y</p:attrName>
                                        </p:attrNameLst>
                                      </p:cBhvr>
                                      <p:tavLst>
                                        <p:tav tm="0">
                                          <p:val>
                                            <p:strVal val="#ppt_y-.1"/>
                                          </p:val>
                                        </p:tav>
                                        <p:tav tm="100000">
                                          <p:val>
                                            <p:strVal val="#ppt_y"/>
                                          </p:val>
                                        </p:tav>
                                      </p:tavLst>
                                    </p:anim>
                                  </p:childTnLst>
                                </p:cTn>
                              </p:par>
                              <p:par>
                                <p:cTn id="25" presetID="45" presetClass="entr" presetSubtype="0" fill="hold" nodeType="withEffect">
                                  <p:stCondLst>
                                    <p:cond delay="130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anim calcmode="lin" valueType="num">
                                      <p:cBhvr>
                                        <p:cTn id="28" dur="500" fill="hold"/>
                                        <p:tgtEl>
                                          <p:spTgt spid="11"/>
                                        </p:tgtEl>
                                        <p:attrNameLst>
                                          <p:attrName>ppt_w</p:attrName>
                                        </p:attrNameLst>
                                      </p:cBhvr>
                                      <p:tavLst>
                                        <p:tav tm="0" fmla="#ppt_w*sin(2.5*pi*$)">
                                          <p:val>
                                            <p:fltVal val="0"/>
                                          </p:val>
                                        </p:tav>
                                        <p:tav tm="100000">
                                          <p:val>
                                            <p:fltVal val="1"/>
                                          </p:val>
                                        </p:tav>
                                      </p:tavLst>
                                    </p:anim>
                                    <p:anim calcmode="lin" valueType="num">
                                      <p:cBhvr>
                                        <p:cTn id="29" dur="500" fill="hold"/>
                                        <p:tgtEl>
                                          <p:spTgt spid="11"/>
                                        </p:tgtEl>
                                        <p:attrNameLst>
                                          <p:attrName>ppt_h</p:attrName>
                                        </p:attrNameLst>
                                      </p:cBhvr>
                                      <p:tavLst>
                                        <p:tav tm="0">
                                          <p:val>
                                            <p:strVal val="#ppt_h"/>
                                          </p:val>
                                        </p:tav>
                                        <p:tav tm="100000">
                                          <p:val>
                                            <p:strVal val="#ppt_h"/>
                                          </p:val>
                                        </p:tav>
                                      </p:tavLst>
                                    </p:anim>
                                  </p:childTnLst>
                                </p:cTn>
                              </p:par>
                              <p:par>
                                <p:cTn id="30" presetID="45" presetClass="entr" presetSubtype="0" fill="hold" nodeType="withEffect">
                                  <p:stCondLst>
                                    <p:cond delay="150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anim calcmode="lin" valueType="num">
                                      <p:cBhvr>
                                        <p:cTn id="33" dur="500" fill="hold"/>
                                        <p:tgtEl>
                                          <p:spTgt spid="12"/>
                                        </p:tgtEl>
                                        <p:attrNameLst>
                                          <p:attrName>ppt_w</p:attrName>
                                        </p:attrNameLst>
                                      </p:cBhvr>
                                      <p:tavLst>
                                        <p:tav tm="0" fmla="#ppt_w*sin(2.5*pi*$)">
                                          <p:val>
                                            <p:fltVal val="0"/>
                                          </p:val>
                                        </p:tav>
                                        <p:tav tm="100000">
                                          <p:val>
                                            <p:fltVal val="1"/>
                                          </p:val>
                                        </p:tav>
                                      </p:tavLst>
                                    </p:anim>
                                    <p:anim calcmode="lin" valueType="num">
                                      <p:cBhvr>
                                        <p:cTn id="34" dur="500" fill="hold"/>
                                        <p:tgtEl>
                                          <p:spTgt spid="12"/>
                                        </p:tgtEl>
                                        <p:attrNameLst>
                                          <p:attrName>ppt_h</p:attrName>
                                        </p:attrNameLst>
                                      </p:cBhvr>
                                      <p:tavLst>
                                        <p:tav tm="0">
                                          <p:val>
                                            <p:strVal val="#ppt_h"/>
                                          </p:val>
                                        </p:tav>
                                        <p:tav tm="100000">
                                          <p:val>
                                            <p:strVal val="#ppt_h"/>
                                          </p:val>
                                        </p:tav>
                                      </p:tavLst>
                                    </p:anim>
                                  </p:childTnLst>
                                </p:cTn>
                              </p:par>
                              <p:par>
                                <p:cTn id="35" presetID="45" presetClass="entr" presetSubtype="0" fill="hold" nodeType="withEffect">
                                  <p:stCondLst>
                                    <p:cond delay="170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500"/>
                                        <p:tgtEl>
                                          <p:spTgt spid="13"/>
                                        </p:tgtEl>
                                      </p:cBhvr>
                                    </p:animEffect>
                                    <p:anim calcmode="lin" valueType="num">
                                      <p:cBhvr>
                                        <p:cTn id="38" dur="500" fill="hold"/>
                                        <p:tgtEl>
                                          <p:spTgt spid="13"/>
                                        </p:tgtEl>
                                        <p:attrNameLst>
                                          <p:attrName>ppt_w</p:attrName>
                                        </p:attrNameLst>
                                      </p:cBhvr>
                                      <p:tavLst>
                                        <p:tav tm="0" fmla="#ppt_w*sin(2.5*pi*$)">
                                          <p:val>
                                            <p:fltVal val="0"/>
                                          </p:val>
                                        </p:tav>
                                        <p:tav tm="100000">
                                          <p:val>
                                            <p:fltVal val="1"/>
                                          </p:val>
                                        </p:tav>
                                      </p:tavLst>
                                    </p:anim>
                                    <p:anim calcmode="lin" valueType="num">
                                      <p:cBhvr>
                                        <p:cTn id="39" dur="500" fill="hold"/>
                                        <p:tgtEl>
                                          <p:spTgt spid="13"/>
                                        </p:tgtEl>
                                        <p:attrNameLst>
                                          <p:attrName>ppt_h</p:attrName>
                                        </p:attrNameLst>
                                      </p:cBhvr>
                                      <p:tavLst>
                                        <p:tav tm="0">
                                          <p:val>
                                            <p:strVal val="#ppt_h"/>
                                          </p:val>
                                        </p:tav>
                                        <p:tav tm="100000">
                                          <p:val>
                                            <p:strVal val="#ppt_h"/>
                                          </p:val>
                                        </p:tav>
                                      </p:tavLst>
                                    </p:anim>
                                  </p:childTnLst>
                                </p:cTn>
                              </p:par>
                              <p:par>
                                <p:cTn id="40" presetID="45" presetClass="entr" presetSubtype="0" fill="hold" nodeType="withEffect">
                                  <p:stCondLst>
                                    <p:cond delay="190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500"/>
                                        <p:tgtEl>
                                          <p:spTgt spid="14"/>
                                        </p:tgtEl>
                                      </p:cBhvr>
                                    </p:animEffect>
                                    <p:anim calcmode="lin" valueType="num">
                                      <p:cBhvr>
                                        <p:cTn id="43" dur="500" fill="hold"/>
                                        <p:tgtEl>
                                          <p:spTgt spid="14"/>
                                        </p:tgtEl>
                                        <p:attrNameLst>
                                          <p:attrName>ppt_w</p:attrName>
                                        </p:attrNameLst>
                                      </p:cBhvr>
                                      <p:tavLst>
                                        <p:tav tm="0" fmla="#ppt_w*sin(2.5*pi*$)">
                                          <p:val>
                                            <p:fltVal val="0"/>
                                          </p:val>
                                        </p:tav>
                                        <p:tav tm="100000">
                                          <p:val>
                                            <p:fltVal val="1"/>
                                          </p:val>
                                        </p:tav>
                                      </p:tavLst>
                                    </p:anim>
                                    <p:anim calcmode="lin" valueType="num">
                                      <p:cBhvr>
                                        <p:cTn id="44" dur="500" fill="hold"/>
                                        <p:tgtEl>
                                          <p:spTgt spid="14"/>
                                        </p:tgtEl>
                                        <p:attrNameLst>
                                          <p:attrName>ppt_h</p:attrName>
                                        </p:attrNameLst>
                                      </p:cBhvr>
                                      <p:tavLst>
                                        <p:tav tm="0">
                                          <p:val>
                                            <p:strVal val="#ppt_h"/>
                                          </p:val>
                                        </p:tav>
                                        <p:tav tm="100000">
                                          <p:val>
                                            <p:strVal val="#ppt_h"/>
                                          </p:val>
                                        </p:tav>
                                      </p:tavLst>
                                    </p:anim>
                                  </p:childTnLst>
                                </p:cTn>
                              </p:par>
                              <p:par>
                                <p:cTn id="45" presetID="53" presetClass="entr" presetSubtype="16" fill="hold" grpId="0" nodeType="withEffect">
                                  <p:stCondLst>
                                    <p:cond delay="2200"/>
                                  </p:stCondLst>
                                  <p:iterate type="lt">
                                    <p:tmPct val="3000"/>
                                  </p:iterate>
                                  <p:childTnLst>
                                    <p:set>
                                      <p:cBhvr>
                                        <p:cTn id="46" dur="1" fill="hold">
                                          <p:stCondLst>
                                            <p:cond delay="0"/>
                                          </p:stCondLst>
                                        </p:cTn>
                                        <p:tgtEl>
                                          <p:spTgt spid="38"/>
                                        </p:tgtEl>
                                        <p:attrNameLst>
                                          <p:attrName>style.visibility</p:attrName>
                                        </p:attrNameLst>
                                      </p:cBhvr>
                                      <p:to>
                                        <p:strVal val="visible"/>
                                      </p:to>
                                    </p:set>
                                    <p:anim calcmode="lin" valueType="num">
                                      <p:cBhvr>
                                        <p:cTn id="47" dur="500" fill="hold"/>
                                        <p:tgtEl>
                                          <p:spTgt spid="38"/>
                                        </p:tgtEl>
                                        <p:attrNameLst>
                                          <p:attrName>ppt_w</p:attrName>
                                        </p:attrNameLst>
                                      </p:cBhvr>
                                      <p:tavLst>
                                        <p:tav tm="0">
                                          <p:val>
                                            <p:fltVal val="0"/>
                                          </p:val>
                                        </p:tav>
                                        <p:tav tm="100000">
                                          <p:val>
                                            <p:strVal val="#ppt_w"/>
                                          </p:val>
                                        </p:tav>
                                      </p:tavLst>
                                    </p:anim>
                                    <p:anim calcmode="lin" valueType="num">
                                      <p:cBhvr>
                                        <p:cTn id="48" dur="500" fill="hold"/>
                                        <p:tgtEl>
                                          <p:spTgt spid="38"/>
                                        </p:tgtEl>
                                        <p:attrNameLst>
                                          <p:attrName>ppt_h</p:attrName>
                                        </p:attrNameLst>
                                      </p:cBhvr>
                                      <p:tavLst>
                                        <p:tav tm="0">
                                          <p:val>
                                            <p:fltVal val="0"/>
                                          </p:val>
                                        </p:tav>
                                        <p:tav tm="100000">
                                          <p:val>
                                            <p:strVal val="#ppt_h"/>
                                          </p:val>
                                        </p:tav>
                                      </p:tavLst>
                                    </p:anim>
                                    <p:animEffect transition="in" filter="fade">
                                      <p:cBhvr>
                                        <p:cTn id="49" dur="500"/>
                                        <p:tgtEl>
                                          <p:spTgt spid="38"/>
                                        </p:tgtEl>
                                      </p:cBhvr>
                                    </p:animEffect>
                                  </p:childTnLst>
                                </p:cTn>
                              </p:par>
                              <p:par>
                                <p:cTn id="50" presetID="53" presetClass="entr" presetSubtype="16" fill="hold" grpId="0" nodeType="withEffect">
                                  <p:stCondLst>
                                    <p:cond delay="2500"/>
                                  </p:stCondLst>
                                  <p:iterate type="lt">
                                    <p:tmPct val="3000"/>
                                  </p:iterate>
                                  <p:childTnLst>
                                    <p:set>
                                      <p:cBhvr>
                                        <p:cTn id="51" dur="1" fill="hold">
                                          <p:stCondLst>
                                            <p:cond delay="0"/>
                                          </p:stCondLst>
                                        </p:cTn>
                                        <p:tgtEl>
                                          <p:spTgt spid="35"/>
                                        </p:tgtEl>
                                        <p:attrNameLst>
                                          <p:attrName>style.visibility</p:attrName>
                                        </p:attrNameLst>
                                      </p:cBhvr>
                                      <p:to>
                                        <p:strVal val="visible"/>
                                      </p:to>
                                    </p:set>
                                    <p:anim calcmode="lin" valueType="num">
                                      <p:cBhvr>
                                        <p:cTn id="52" dur="500" fill="hold"/>
                                        <p:tgtEl>
                                          <p:spTgt spid="35"/>
                                        </p:tgtEl>
                                        <p:attrNameLst>
                                          <p:attrName>ppt_w</p:attrName>
                                        </p:attrNameLst>
                                      </p:cBhvr>
                                      <p:tavLst>
                                        <p:tav tm="0">
                                          <p:val>
                                            <p:fltVal val="0"/>
                                          </p:val>
                                        </p:tav>
                                        <p:tav tm="100000">
                                          <p:val>
                                            <p:strVal val="#ppt_w"/>
                                          </p:val>
                                        </p:tav>
                                      </p:tavLst>
                                    </p:anim>
                                    <p:anim calcmode="lin" valueType="num">
                                      <p:cBhvr>
                                        <p:cTn id="53" dur="500" fill="hold"/>
                                        <p:tgtEl>
                                          <p:spTgt spid="35"/>
                                        </p:tgtEl>
                                        <p:attrNameLst>
                                          <p:attrName>ppt_h</p:attrName>
                                        </p:attrNameLst>
                                      </p:cBhvr>
                                      <p:tavLst>
                                        <p:tav tm="0">
                                          <p:val>
                                            <p:fltVal val="0"/>
                                          </p:val>
                                        </p:tav>
                                        <p:tav tm="100000">
                                          <p:val>
                                            <p:strVal val="#ppt_h"/>
                                          </p:val>
                                        </p:tav>
                                      </p:tavLst>
                                    </p:anim>
                                    <p:animEffect transition="in" filter="fade">
                                      <p:cBhvr>
                                        <p:cTn id="54" dur="500"/>
                                        <p:tgtEl>
                                          <p:spTgt spid="35"/>
                                        </p:tgtEl>
                                      </p:cBhvr>
                                    </p:animEffect>
                                  </p:childTnLst>
                                </p:cTn>
                              </p:par>
                              <p:par>
                                <p:cTn id="55" presetID="53" presetClass="entr" presetSubtype="16" fill="hold" grpId="0" nodeType="withEffect">
                                  <p:stCondLst>
                                    <p:cond delay="2800"/>
                                  </p:stCondLst>
                                  <p:iterate type="lt">
                                    <p:tmPct val="3000"/>
                                  </p:iterate>
                                  <p:childTnLst>
                                    <p:set>
                                      <p:cBhvr>
                                        <p:cTn id="56" dur="1" fill="hold">
                                          <p:stCondLst>
                                            <p:cond delay="0"/>
                                          </p:stCondLst>
                                        </p:cTn>
                                        <p:tgtEl>
                                          <p:spTgt spid="32"/>
                                        </p:tgtEl>
                                        <p:attrNameLst>
                                          <p:attrName>style.visibility</p:attrName>
                                        </p:attrNameLst>
                                      </p:cBhvr>
                                      <p:to>
                                        <p:strVal val="visible"/>
                                      </p:to>
                                    </p:set>
                                    <p:anim calcmode="lin" valueType="num">
                                      <p:cBhvr>
                                        <p:cTn id="57" dur="500" fill="hold"/>
                                        <p:tgtEl>
                                          <p:spTgt spid="32"/>
                                        </p:tgtEl>
                                        <p:attrNameLst>
                                          <p:attrName>ppt_w</p:attrName>
                                        </p:attrNameLst>
                                      </p:cBhvr>
                                      <p:tavLst>
                                        <p:tav tm="0">
                                          <p:val>
                                            <p:fltVal val="0"/>
                                          </p:val>
                                        </p:tav>
                                        <p:tav tm="100000">
                                          <p:val>
                                            <p:strVal val="#ppt_w"/>
                                          </p:val>
                                        </p:tav>
                                      </p:tavLst>
                                    </p:anim>
                                    <p:anim calcmode="lin" valueType="num">
                                      <p:cBhvr>
                                        <p:cTn id="58" dur="500" fill="hold"/>
                                        <p:tgtEl>
                                          <p:spTgt spid="32"/>
                                        </p:tgtEl>
                                        <p:attrNameLst>
                                          <p:attrName>ppt_h</p:attrName>
                                        </p:attrNameLst>
                                      </p:cBhvr>
                                      <p:tavLst>
                                        <p:tav tm="0">
                                          <p:val>
                                            <p:fltVal val="0"/>
                                          </p:val>
                                        </p:tav>
                                        <p:tav tm="100000">
                                          <p:val>
                                            <p:strVal val="#ppt_h"/>
                                          </p:val>
                                        </p:tav>
                                      </p:tavLst>
                                    </p:anim>
                                    <p:animEffect transition="in" filter="fade">
                                      <p:cBhvr>
                                        <p:cTn id="59" dur="500"/>
                                        <p:tgtEl>
                                          <p:spTgt spid="32"/>
                                        </p:tgtEl>
                                      </p:cBhvr>
                                    </p:animEffect>
                                  </p:childTnLst>
                                </p:cTn>
                              </p:par>
                              <p:par>
                                <p:cTn id="60" presetID="53" presetClass="entr" presetSubtype="16" fill="hold" grpId="0" nodeType="withEffect">
                                  <p:stCondLst>
                                    <p:cond delay="3100"/>
                                  </p:stCondLst>
                                  <p:iterate type="lt">
                                    <p:tmPct val="3000"/>
                                  </p:iterate>
                                  <p:childTnLst>
                                    <p:set>
                                      <p:cBhvr>
                                        <p:cTn id="61" dur="1" fill="hold">
                                          <p:stCondLst>
                                            <p:cond delay="0"/>
                                          </p:stCondLst>
                                        </p:cTn>
                                        <p:tgtEl>
                                          <p:spTgt spid="29"/>
                                        </p:tgtEl>
                                        <p:attrNameLst>
                                          <p:attrName>style.visibility</p:attrName>
                                        </p:attrNameLst>
                                      </p:cBhvr>
                                      <p:to>
                                        <p:strVal val="visible"/>
                                      </p:to>
                                    </p:set>
                                    <p:anim calcmode="lin" valueType="num">
                                      <p:cBhvr>
                                        <p:cTn id="62" dur="500" fill="hold"/>
                                        <p:tgtEl>
                                          <p:spTgt spid="29"/>
                                        </p:tgtEl>
                                        <p:attrNameLst>
                                          <p:attrName>ppt_w</p:attrName>
                                        </p:attrNameLst>
                                      </p:cBhvr>
                                      <p:tavLst>
                                        <p:tav tm="0">
                                          <p:val>
                                            <p:fltVal val="0"/>
                                          </p:val>
                                        </p:tav>
                                        <p:tav tm="100000">
                                          <p:val>
                                            <p:strVal val="#ppt_w"/>
                                          </p:val>
                                        </p:tav>
                                      </p:tavLst>
                                    </p:anim>
                                    <p:anim calcmode="lin" valueType="num">
                                      <p:cBhvr>
                                        <p:cTn id="63" dur="500" fill="hold"/>
                                        <p:tgtEl>
                                          <p:spTgt spid="29"/>
                                        </p:tgtEl>
                                        <p:attrNameLst>
                                          <p:attrName>ppt_h</p:attrName>
                                        </p:attrNameLst>
                                      </p:cBhvr>
                                      <p:tavLst>
                                        <p:tav tm="0">
                                          <p:val>
                                            <p:fltVal val="0"/>
                                          </p:val>
                                        </p:tav>
                                        <p:tav tm="100000">
                                          <p:val>
                                            <p:strVal val="#ppt_h"/>
                                          </p:val>
                                        </p:tav>
                                      </p:tavLst>
                                    </p:anim>
                                    <p:animEffect transition="in" filter="fade">
                                      <p:cBhvr>
                                        <p:cTn id="64" dur="500"/>
                                        <p:tgtEl>
                                          <p:spTgt spid="29"/>
                                        </p:tgtEl>
                                      </p:cBhvr>
                                    </p:animEffect>
                                  </p:childTnLst>
                                </p:cTn>
                              </p:par>
                              <p:par>
                                <p:cTn id="65" presetID="47" presetClass="entr" presetSubtype="0" fill="hold" grpId="0" nodeType="withEffect">
                                  <p:stCondLst>
                                    <p:cond delay="1000"/>
                                  </p:stCondLst>
                                  <p:childTnLst>
                                    <p:set>
                                      <p:cBhvr>
                                        <p:cTn id="66" dur="1" fill="hold">
                                          <p:stCondLst>
                                            <p:cond delay="0"/>
                                          </p:stCondLst>
                                        </p:cTn>
                                        <p:tgtEl>
                                          <p:spTgt spid="31"/>
                                        </p:tgtEl>
                                        <p:attrNameLst>
                                          <p:attrName>style.visibility</p:attrName>
                                        </p:attrNameLst>
                                      </p:cBhvr>
                                      <p:to>
                                        <p:strVal val="visible"/>
                                      </p:to>
                                    </p:set>
                                    <p:animEffect transition="in" filter="fade">
                                      <p:cBhvr>
                                        <p:cTn id="67" dur="500"/>
                                        <p:tgtEl>
                                          <p:spTgt spid="31"/>
                                        </p:tgtEl>
                                      </p:cBhvr>
                                    </p:animEffect>
                                    <p:anim calcmode="lin" valueType="num">
                                      <p:cBhvr>
                                        <p:cTn id="68" dur="500" fill="hold"/>
                                        <p:tgtEl>
                                          <p:spTgt spid="31"/>
                                        </p:tgtEl>
                                        <p:attrNameLst>
                                          <p:attrName>ppt_x</p:attrName>
                                        </p:attrNameLst>
                                      </p:cBhvr>
                                      <p:tavLst>
                                        <p:tav tm="0">
                                          <p:val>
                                            <p:strVal val="#ppt_x"/>
                                          </p:val>
                                        </p:tav>
                                        <p:tav tm="100000">
                                          <p:val>
                                            <p:strVal val="#ppt_x"/>
                                          </p:val>
                                        </p:tav>
                                      </p:tavLst>
                                    </p:anim>
                                    <p:anim calcmode="lin" valueType="num">
                                      <p:cBhvr>
                                        <p:cTn id="69" dur="500" fill="hold"/>
                                        <p:tgtEl>
                                          <p:spTgt spid="31"/>
                                        </p:tgtEl>
                                        <p:attrNameLst>
                                          <p:attrName>ppt_y</p:attrName>
                                        </p:attrNameLst>
                                      </p:cBhvr>
                                      <p:tavLst>
                                        <p:tav tm="0">
                                          <p:val>
                                            <p:strVal val="#ppt_y-.1"/>
                                          </p:val>
                                        </p:tav>
                                        <p:tav tm="100000">
                                          <p:val>
                                            <p:strVal val="#ppt_y"/>
                                          </p:val>
                                        </p:tav>
                                      </p:tavLst>
                                    </p:anim>
                                  </p:childTnLst>
                                </p:cTn>
                              </p:par>
                              <p:par>
                                <p:cTn id="70" presetID="45" presetClass="entr" presetSubtype="0" fill="hold" nodeType="withEffect">
                                  <p:stCondLst>
                                    <p:cond delay="1500"/>
                                  </p:stCondLst>
                                  <p:childTnLst>
                                    <p:set>
                                      <p:cBhvr>
                                        <p:cTn id="71" dur="1" fill="hold">
                                          <p:stCondLst>
                                            <p:cond delay="0"/>
                                          </p:stCondLst>
                                        </p:cTn>
                                        <p:tgtEl>
                                          <p:spTgt spid="34"/>
                                        </p:tgtEl>
                                        <p:attrNameLst>
                                          <p:attrName>style.visibility</p:attrName>
                                        </p:attrNameLst>
                                      </p:cBhvr>
                                      <p:to>
                                        <p:strVal val="visible"/>
                                      </p:to>
                                    </p:set>
                                    <p:animEffect transition="in" filter="fade">
                                      <p:cBhvr>
                                        <p:cTn id="72" dur="500"/>
                                        <p:tgtEl>
                                          <p:spTgt spid="34"/>
                                        </p:tgtEl>
                                      </p:cBhvr>
                                    </p:animEffect>
                                    <p:anim calcmode="lin" valueType="num">
                                      <p:cBhvr>
                                        <p:cTn id="73" dur="500" fill="hold"/>
                                        <p:tgtEl>
                                          <p:spTgt spid="34"/>
                                        </p:tgtEl>
                                        <p:attrNameLst>
                                          <p:attrName>ppt_w</p:attrName>
                                        </p:attrNameLst>
                                      </p:cBhvr>
                                      <p:tavLst>
                                        <p:tav tm="0" fmla="#ppt_w*sin(2.5*pi*$)">
                                          <p:val>
                                            <p:fltVal val="0"/>
                                          </p:val>
                                        </p:tav>
                                        <p:tav tm="100000">
                                          <p:val>
                                            <p:fltVal val="1"/>
                                          </p:val>
                                        </p:tav>
                                      </p:tavLst>
                                    </p:anim>
                                    <p:anim calcmode="lin" valueType="num">
                                      <p:cBhvr>
                                        <p:cTn id="74" dur="500" fill="hold"/>
                                        <p:tgtEl>
                                          <p:spTgt spid="34"/>
                                        </p:tgtEl>
                                        <p:attrNameLst>
                                          <p:attrName>ppt_h</p:attrName>
                                        </p:attrNameLst>
                                      </p:cBhvr>
                                      <p:tavLst>
                                        <p:tav tm="0">
                                          <p:val>
                                            <p:strVal val="#ppt_h"/>
                                          </p:val>
                                        </p:tav>
                                        <p:tav tm="100000">
                                          <p:val>
                                            <p:strVal val="#ppt_h"/>
                                          </p:val>
                                        </p:tav>
                                      </p:tavLst>
                                    </p:anim>
                                  </p:childTnLst>
                                </p:cTn>
                              </p:par>
                            </p:childTnLst>
                          </p:cTn>
                        </p:par>
                        <p:par>
                          <p:cTn id="75" fill="hold">
                            <p:stCondLst>
                              <p:cond delay="3780"/>
                            </p:stCondLst>
                            <p:childTnLst>
                              <p:par>
                                <p:cTn id="76" presetID="12" presetClass="entr" presetSubtype="1" fill="hold" grpId="0" nodeType="afterEffect">
                                  <p:stCondLst>
                                    <p:cond delay="320"/>
                                  </p:stCondLst>
                                  <p:childTnLst>
                                    <p:set>
                                      <p:cBhvr>
                                        <p:cTn id="77" dur="1" fill="hold">
                                          <p:stCondLst>
                                            <p:cond delay="0"/>
                                          </p:stCondLst>
                                        </p:cTn>
                                        <p:tgtEl>
                                          <p:spTgt spid="41"/>
                                        </p:tgtEl>
                                        <p:attrNameLst>
                                          <p:attrName>style.visibility</p:attrName>
                                        </p:attrNameLst>
                                      </p:cBhvr>
                                      <p:to>
                                        <p:strVal val="visible"/>
                                      </p:to>
                                    </p:set>
                                    <p:anim calcmode="lin" valueType="num">
                                      <p:cBhvr additive="base">
                                        <p:cTn id="78" dur="500"/>
                                        <p:tgtEl>
                                          <p:spTgt spid="41"/>
                                        </p:tgtEl>
                                        <p:attrNameLst>
                                          <p:attrName>ppt_y</p:attrName>
                                        </p:attrNameLst>
                                      </p:cBhvr>
                                      <p:tavLst>
                                        <p:tav tm="0">
                                          <p:val>
                                            <p:strVal val="#ppt_y-#ppt_h*1.125000"/>
                                          </p:val>
                                        </p:tav>
                                        <p:tav tm="100000">
                                          <p:val>
                                            <p:strVal val="#ppt_y"/>
                                          </p:val>
                                        </p:tav>
                                      </p:tavLst>
                                    </p:anim>
                                    <p:animEffect transition="in" filter="wipe(down)">
                                      <p:cBhvr>
                                        <p:cTn id="79" dur="500"/>
                                        <p:tgtEl>
                                          <p:spTgt spid="41"/>
                                        </p:tgtEl>
                                      </p:cBhvr>
                                    </p:animEffect>
                                  </p:childTnLst>
                                </p:cTn>
                              </p:par>
                              <p:par>
                                <p:cTn id="80" presetID="53" presetClass="entr" presetSubtype="16" fill="hold" grpId="0" nodeType="withEffect">
                                  <p:stCondLst>
                                    <p:cond delay="0"/>
                                  </p:stCondLst>
                                  <p:iterate type="lt">
                                    <p:tmPct val="3000"/>
                                  </p:iterate>
                                  <p:childTnLst>
                                    <p:set>
                                      <p:cBhvr>
                                        <p:cTn id="81" dur="1" fill="hold">
                                          <p:stCondLst>
                                            <p:cond delay="0"/>
                                          </p:stCondLst>
                                        </p:cTn>
                                        <p:tgtEl>
                                          <p:spTgt spid="42"/>
                                        </p:tgtEl>
                                        <p:attrNameLst>
                                          <p:attrName>style.visibility</p:attrName>
                                        </p:attrNameLst>
                                      </p:cBhvr>
                                      <p:to>
                                        <p:strVal val="visible"/>
                                      </p:to>
                                    </p:set>
                                    <p:anim calcmode="lin" valueType="num">
                                      <p:cBhvr>
                                        <p:cTn id="82" dur="420" fill="hold"/>
                                        <p:tgtEl>
                                          <p:spTgt spid="42"/>
                                        </p:tgtEl>
                                        <p:attrNameLst>
                                          <p:attrName>ppt_w</p:attrName>
                                        </p:attrNameLst>
                                      </p:cBhvr>
                                      <p:tavLst>
                                        <p:tav tm="0">
                                          <p:val>
                                            <p:fltVal val="0"/>
                                          </p:val>
                                        </p:tav>
                                        <p:tav tm="100000">
                                          <p:val>
                                            <p:strVal val="#ppt_w"/>
                                          </p:val>
                                        </p:tav>
                                      </p:tavLst>
                                    </p:anim>
                                    <p:anim calcmode="lin" valueType="num">
                                      <p:cBhvr>
                                        <p:cTn id="83" dur="420" fill="hold"/>
                                        <p:tgtEl>
                                          <p:spTgt spid="42"/>
                                        </p:tgtEl>
                                        <p:attrNameLst>
                                          <p:attrName>ppt_h</p:attrName>
                                        </p:attrNameLst>
                                      </p:cBhvr>
                                      <p:tavLst>
                                        <p:tav tm="0">
                                          <p:val>
                                            <p:fltVal val="0"/>
                                          </p:val>
                                        </p:tav>
                                        <p:tav tm="100000">
                                          <p:val>
                                            <p:strVal val="#ppt_h"/>
                                          </p:val>
                                        </p:tav>
                                      </p:tavLst>
                                    </p:anim>
                                    <p:animEffect transition="in" filter="fade">
                                      <p:cBhvr>
                                        <p:cTn id="84" dur="42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4" grpId="0" animBg="1"/>
      <p:bldP spid="22" grpId="0" animBg="1"/>
      <p:bldP spid="20" grpId="0" animBg="1"/>
      <p:bldP spid="29" grpId="0"/>
      <p:bldP spid="32" grpId="0"/>
      <p:bldP spid="35" grpId="0"/>
      <p:bldP spid="38" grpId="0"/>
      <p:bldP spid="31" grpId="0" animBg="1"/>
      <p:bldP spid="41" grpId="0"/>
      <p:bldP spid="4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5B170DEE-1297-4652-A2E0-276C6C84CD43}"/>
              </a:ext>
            </a:extLst>
          </p:cNvPr>
          <p:cNvSpPr/>
          <p:nvPr/>
        </p:nvSpPr>
        <p:spPr>
          <a:xfrm>
            <a:off x="2860228" y="2140164"/>
            <a:ext cx="519110" cy="4347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5010" tIns="32504" rIns="65010" bIns="32504" rtlCol="0" anchor="ctr"/>
          <a:lstStyle/>
          <a:p>
            <a:pPr algn="ctr"/>
            <a:r>
              <a:rPr lang="en-US" altLang="zh-CN" dirty="0"/>
              <a:t>03</a:t>
            </a:r>
            <a:endParaRPr lang="zh-CN" altLang="en-US" dirty="0"/>
          </a:p>
        </p:txBody>
      </p:sp>
      <p:sp>
        <p:nvSpPr>
          <p:cNvPr id="4" name="TextBox 24">
            <a:extLst>
              <a:ext uri="{FF2B5EF4-FFF2-40B4-BE49-F238E27FC236}">
                <a16:creationId xmlns:a16="http://schemas.microsoft.com/office/drawing/2014/main" id="{B6A74DA3-B770-4656-817C-262974E1CD7C}"/>
              </a:ext>
            </a:extLst>
          </p:cNvPr>
          <p:cNvSpPr txBox="1"/>
          <p:nvPr/>
        </p:nvSpPr>
        <p:spPr>
          <a:xfrm>
            <a:off x="2130808" y="2711267"/>
            <a:ext cx="1977949" cy="619641"/>
          </a:xfrm>
          <a:prstGeom prst="rect">
            <a:avLst/>
          </a:prstGeom>
          <a:noFill/>
        </p:spPr>
        <p:txBody>
          <a:bodyPr wrap="none" lIns="65010" tIns="32504" rIns="65010" bIns="32504" rtlCol="0">
            <a:spAutoFit/>
          </a:bodyPr>
          <a:lstStyle/>
          <a:p>
            <a:r>
              <a:rPr lang="zh-CN" altLang="en-US" sz="3600" dirty="0">
                <a:solidFill>
                  <a:schemeClr val="tx1">
                    <a:lumMod val="65000"/>
                    <a:lumOff val="35000"/>
                  </a:schemeClr>
                </a:solidFill>
                <a:ea typeface="微软雅黑" panose="020B0503020204020204" pitchFamily="34" charset="-122"/>
              </a:rPr>
              <a:t>项目亮点</a:t>
            </a:r>
          </a:p>
        </p:txBody>
      </p:sp>
      <p:pic>
        <p:nvPicPr>
          <p:cNvPr id="8" name="图片 7">
            <a:extLst>
              <a:ext uri="{FF2B5EF4-FFF2-40B4-BE49-F238E27FC236}">
                <a16:creationId xmlns:a16="http://schemas.microsoft.com/office/drawing/2014/main" id="{59ED6003-7872-4846-B2C7-8D2F6DDD549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98912" y="0"/>
            <a:ext cx="5145088" cy="5145088"/>
          </a:xfrm>
          <a:prstGeom prst="rect">
            <a:avLst/>
          </a:prstGeom>
        </p:spPr>
      </p:pic>
    </p:spTree>
    <p:extLst>
      <p:ext uri="{BB962C8B-B14F-4D97-AF65-F5344CB8AC3E}">
        <p14:creationId xmlns:p14="http://schemas.microsoft.com/office/powerpoint/2010/main" val="2861973147"/>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down)">
                                      <p:cBhvr>
                                        <p:cTn id="13" dur="500"/>
                                        <p:tgtEl>
                                          <p:spTgt spid="2"/>
                                        </p:tgtEl>
                                      </p:cBhvr>
                                    </p:animEffect>
                                  </p:childTnLst>
                                </p:cTn>
                              </p:par>
                              <p:par>
                                <p:cTn id="14" presetID="12" presetClass="entr" presetSubtype="1"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additive="base">
                                        <p:cTn id="16" dur="500"/>
                                        <p:tgtEl>
                                          <p:spTgt spid="4"/>
                                        </p:tgtEl>
                                        <p:attrNameLst>
                                          <p:attrName>ppt_y</p:attrName>
                                        </p:attrNameLst>
                                      </p:cBhvr>
                                      <p:tavLst>
                                        <p:tav tm="0">
                                          <p:val>
                                            <p:strVal val="#ppt_y-#ppt_h*1.125000"/>
                                          </p:val>
                                        </p:tav>
                                        <p:tav tm="100000">
                                          <p:val>
                                            <p:strVal val="#ppt_y"/>
                                          </p:val>
                                        </p:tav>
                                      </p:tavLst>
                                    </p:anim>
                                    <p:animEffect transition="in" filter="wipe(down)">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空心弧 2"/>
          <p:cNvSpPr/>
          <p:nvPr/>
        </p:nvSpPr>
        <p:spPr>
          <a:xfrm>
            <a:off x="412751" y="1635630"/>
            <a:ext cx="1941513" cy="1873828"/>
          </a:xfrm>
          <a:custGeom>
            <a:avLst/>
            <a:gdLst/>
            <a:ahLst/>
            <a:cxnLst/>
            <a:rect l="l" t="t" r="r" b="b"/>
            <a:pathLst>
              <a:path w="1940814" h="1872234">
                <a:moveTo>
                  <a:pt x="1000035" y="12"/>
                </a:moveTo>
                <a:cubicBezTo>
                  <a:pt x="1379734" y="-1873"/>
                  <a:pt x="1722959" y="225791"/>
                  <a:pt x="1868890" y="576332"/>
                </a:cubicBezTo>
                <a:cubicBezTo>
                  <a:pt x="2014821" y="926873"/>
                  <a:pt x="1934547" y="1330842"/>
                  <a:pt x="1665680" y="1598956"/>
                </a:cubicBezTo>
                <a:cubicBezTo>
                  <a:pt x="1396813" y="1867070"/>
                  <a:pt x="992621" y="1946212"/>
                  <a:pt x="642490" y="1799299"/>
                </a:cubicBezTo>
                <a:cubicBezTo>
                  <a:pt x="295199" y="1653578"/>
                  <a:pt x="69343" y="1314089"/>
                  <a:pt x="69228" y="938062"/>
                </a:cubicBezTo>
                <a:lnTo>
                  <a:pt x="0" y="938062"/>
                </a:lnTo>
                <a:lnTo>
                  <a:pt x="118682" y="693955"/>
                </a:lnTo>
                <a:lnTo>
                  <a:pt x="237363" y="938062"/>
                </a:lnTo>
                <a:lnTo>
                  <a:pt x="164359" y="938062"/>
                </a:lnTo>
                <a:cubicBezTo>
                  <a:pt x="164527" y="1275776"/>
                  <a:pt x="367400" y="1580651"/>
                  <a:pt x="679318" y="1711530"/>
                </a:cubicBezTo>
                <a:cubicBezTo>
                  <a:pt x="993847" y="1843505"/>
                  <a:pt x="1356941" y="1772410"/>
                  <a:pt x="1598470" y="1531558"/>
                </a:cubicBezTo>
                <a:cubicBezTo>
                  <a:pt x="1839999" y="1290705"/>
                  <a:pt x="1912111" y="927812"/>
                  <a:pt x="1781018" y="612914"/>
                </a:cubicBezTo>
                <a:cubicBezTo>
                  <a:pt x="1649925" y="298016"/>
                  <a:pt x="1341599" y="93500"/>
                  <a:pt x="1000508" y="95194"/>
                </a:cubicBezTo>
                <a:cubicBezTo>
                  <a:pt x="1000350" y="63467"/>
                  <a:pt x="1000193" y="31739"/>
                  <a:pt x="1000035" y="12"/>
                </a:cubicBezTo>
                <a:close/>
              </a:path>
            </a:pathLst>
          </a:custGeom>
          <a:solidFill>
            <a:schemeClr val="accent1"/>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solidFill>
                <a:prstClr val="white"/>
              </a:solidFill>
            </a:endParaRPr>
          </a:p>
        </p:txBody>
      </p:sp>
      <p:grpSp>
        <p:nvGrpSpPr>
          <p:cNvPr id="3" name="组合 7"/>
          <p:cNvGrpSpPr>
            <a:grpSpLocks/>
          </p:cNvGrpSpPr>
          <p:nvPr/>
        </p:nvGrpSpPr>
        <p:grpSpPr bwMode="auto">
          <a:xfrm>
            <a:off x="560388" y="1646747"/>
            <a:ext cx="576262" cy="574852"/>
            <a:chOff x="827584" y="1530991"/>
            <a:chExt cx="576064" cy="576064"/>
          </a:xfrm>
        </p:grpSpPr>
        <p:sp>
          <p:nvSpPr>
            <p:cNvPr id="9" name="椭圆 8"/>
            <p:cNvSpPr/>
            <p:nvPr/>
          </p:nvSpPr>
          <p:spPr>
            <a:xfrm>
              <a:off x="827584" y="1530991"/>
              <a:ext cx="576064" cy="576064"/>
            </a:xfrm>
            <a:prstGeom prst="ellipse">
              <a:avLst/>
            </a:prstGeom>
            <a:solidFill>
              <a:schemeClr val="accent1"/>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solidFill>
                  <a:schemeClr val="bg1"/>
                </a:solidFill>
              </a:endParaRPr>
            </a:p>
          </p:txBody>
        </p:sp>
        <p:sp>
          <p:nvSpPr>
            <p:cNvPr id="56351" name="TextBox 9"/>
            <p:cNvSpPr txBox="1">
              <a:spLocks noChangeArrowheads="1"/>
            </p:cNvSpPr>
            <p:nvPr/>
          </p:nvSpPr>
          <p:spPr bwMode="auto">
            <a:xfrm>
              <a:off x="882219" y="1655670"/>
              <a:ext cx="396126" cy="370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lang="en-US" altLang="zh-CN" sz="1800" dirty="0">
                  <a:solidFill>
                    <a:schemeClr val="bg1"/>
                  </a:solidFill>
                  <a:latin typeface="Impact" panose="020B0806030902050204" pitchFamily="34" charset="0"/>
                </a:rPr>
                <a:t>01</a:t>
              </a:r>
              <a:endParaRPr lang="zh-CN" altLang="en-US" sz="1800" dirty="0">
                <a:solidFill>
                  <a:schemeClr val="bg1"/>
                </a:solidFill>
                <a:latin typeface="Impact" panose="020B0806030902050204" pitchFamily="34" charset="0"/>
              </a:endParaRPr>
            </a:p>
          </p:txBody>
        </p:sp>
      </p:grpSp>
      <p:sp>
        <p:nvSpPr>
          <p:cNvPr id="12" name="TextBox 11"/>
          <p:cNvSpPr txBox="1">
            <a:spLocks noChangeArrowheads="1"/>
          </p:cNvSpPr>
          <p:nvPr/>
        </p:nvSpPr>
        <p:spPr bwMode="auto">
          <a:xfrm>
            <a:off x="355600" y="3580919"/>
            <a:ext cx="2055814"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1800" dirty="0">
                <a:latin typeface="微软雅黑" panose="020B0503020204020204" pitchFamily="34" charset="-122"/>
                <a:ea typeface="微软雅黑" panose="020B0503020204020204" pitchFamily="34" charset="-122"/>
              </a:rPr>
              <a:t>全平台适配的较广泛的用户使用环境 </a:t>
            </a:r>
          </a:p>
        </p:txBody>
      </p:sp>
      <p:sp>
        <p:nvSpPr>
          <p:cNvPr id="13" name="空心弧 2"/>
          <p:cNvSpPr/>
          <p:nvPr/>
        </p:nvSpPr>
        <p:spPr>
          <a:xfrm>
            <a:off x="2522538" y="1635630"/>
            <a:ext cx="1941512" cy="1873828"/>
          </a:xfrm>
          <a:custGeom>
            <a:avLst/>
            <a:gdLst/>
            <a:ahLst/>
            <a:cxnLst/>
            <a:rect l="l" t="t" r="r" b="b"/>
            <a:pathLst>
              <a:path w="1940814" h="1872234">
                <a:moveTo>
                  <a:pt x="1000035" y="12"/>
                </a:moveTo>
                <a:cubicBezTo>
                  <a:pt x="1379734" y="-1873"/>
                  <a:pt x="1722959" y="225791"/>
                  <a:pt x="1868890" y="576332"/>
                </a:cubicBezTo>
                <a:cubicBezTo>
                  <a:pt x="2014821" y="926873"/>
                  <a:pt x="1934547" y="1330842"/>
                  <a:pt x="1665680" y="1598956"/>
                </a:cubicBezTo>
                <a:cubicBezTo>
                  <a:pt x="1396813" y="1867070"/>
                  <a:pt x="992621" y="1946212"/>
                  <a:pt x="642490" y="1799299"/>
                </a:cubicBezTo>
                <a:cubicBezTo>
                  <a:pt x="295199" y="1653578"/>
                  <a:pt x="69343" y="1314089"/>
                  <a:pt x="69228" y="938062"/>
                </a:cubicBezTo>
                <a:lnTo>
                  <a:pt x="0" y="938062"/>
                </a:lnTo>
                <a:lnTo>
                  <a:pt x="118682" y="693955"/>
                </a:lnTo>
                <a:lnTo>
                  <a:pt x="237363" y="938062"/>
                </a:lnTo>
                <a:lnTo>
                  <a:pt x="164359" y="938062"/>
                </a:lnTo>
                <a:cubicBezTo>
                  <a:pt x="164527" y="1275776"/>
                  <a:pt x="367400" y="1580651"/>
                  <a:pt x="679318" y="1711530"/>
                </a:cubicBezTo>
                <a:cubicBezTo>
                  <a:pt x="993847" y="1843505"/>
                  <a:pt x="1356941" y="1772410"/>
                  <a:pt x="1598470" y="1531558"/>
                </a:cubicBezTo>
                <a:cubicBezTo>
                  <a:pt x="1839999" y="1290705"/>
                  <a:pt x="1912111" y="927812"/>
                  <a:pt x="1781018" y="612914"/>
                </a:cubicBezTo>
                <a:cubicBezTo>
                  <a:pt x="1649925" y="298016"/>
                  <a:pt x="1341599" y="93500"/>
                  <a:pt x="1000508" y="95194"/>
                </a:cubicBezTo>
                <a:cubicBezTo>
                  <a:pt x="1000350" y="63467"/>
                  <a:pt x="1000193" y="31739"/>
                  <a:pt x="1000035" y="12"/>
                </a:cubicBezTo>
                <a:close/>
              </a:path>
            </a:pathLst>
          </a:custGeom>
          <a:solidFill>
            <a:schemeClr val="accent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solidFill>
                <a:prstClr val="white"/>
              </a:solidFill>
            </a:endParaRPr>
          </a:p>
        </p:txBody>
      </p:sp>
      <p:grpSp>
        <p:nvGrpSpPr>
          <p:cNvPr id="4" name="组合 14"/>
          <p:cNvGrpSpPr>
            <a:grpSpLocks/>
          </p:cNvGrpSpPr>
          <p:nvPr/>
        </p:nvGrpSpPr>
        <p:grpSpPr bwMode="auto">
          <a:xfrm>
            <a:off x="2670176" y="1646747"/>
            <a:ext cx="576263" cy="574852"/>
            <a:chOff x="827584" y="1530991"/>
            <a:chExt cx="576064" cy="576064"/>
          </a:xfrm>
        </p:grpSpPr>
        <p:sp>
          <p:nvSpPr>
            <p:cNvPr id="16" name="椭圆 15"/>
            <p:cNvSpPr/>
            <p:nvPr/>
          </p:nvSpPr>
          <p:spPr>
            <a:xfrm>
              <a:off x="827584" y="1530991"/>
              <a:ext cx="576064" cy="576064"/>
            </a:xfrm>
            <a:prstGeom prst="ellipse">
              <a:avLst/>
            </a:prstGeom>
            <a:solidFill>
              <a:schemeClr val="accent2"/>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solidFill>
                  <a:schemeClr val="bg1"/>
                </a:solidFill>
              </a:endParaRPr>
            </a:p>
          </p:txBody>
        </p:sp>
        <p:sp>
          <p:nvSpPr>
            <p:cNvPr id="56349" name="TextBox 16"/>
            <p:cNvSpPr txBox="1">
              <a:spLocks noChangeArrowheads="1"/>
            </p:cNvSpPr>
            <p:nvPr/>
          </p:nvSpPr>
          <p:spPr bwMode="auto">
            <a:xfrm>
              <a:off x="882219" y="1655670"/>
              <a:ext cx="423368" cy="370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lang="en-US" altLang="zh-CN" sz="1800" dirty="0">
                  <a:solidFill>
                    <a:schemeClr val="bg1"/>
                  </a:solidFill>
                  <a:latin typeface="Impact" panose="020B0806030902050204" pitchFamily="34" charset="0"/>
                </a:rPr>
                <a:t>02</a:t>
              </a:r>
              <a:endParaRPr lang="zh-CN" altLang="en-US" sz="1800" dirty="0">
                <a:solidFill>
                  <a:schemeClr val="bg1"/>
                </a:solidFill>
                <a:latin typeface="Impact" panose="020B0806030902050204" pitchFamily="34" charset="0"/>
              </a:endParaRPr>
            </a:p>
          </p:txBody>
        </p:sp>
      </p:grpSp>
      <p:sp>
        <p:nvSpPr>
          <p:cNvPr id="19" name="TextBox 18"/>
          <p:cNvSpPr txBox="1">
            <a:spLocks noChangeArrowheads="1"/>
          </p:cNvSpPr>
          <p:nvPr/>
        </p:nvSpPr>
        <p:spPr bwMode="auto">
          <a:xfrm>
            <a:off x="2564923" y="3580919"/>
            <a:ext cx="1856741"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模拟数据实时变化，适应真实数据实时变化 </a:t>
            </a:r>
          </a:p>
        </p:txBody>
      </p:sp>
      <p:sp>
        <p:nvSpPr>
          <p:cNvPr id="20" name="空心弧 2"/>
          <p:cNvSpPr/>
          <p:nvPr/>
        </p:nvSpPr>
        <p:spPr>
          <a:xfrm>
            <a:off x="4683126" y="1635630"/>
            <a:ext cx="1941513" cy="1873828"/>
          </a:xfrm>
          <a:custGeom>
            <a:avLst/>
            <a:gdLst/>
            <a:ahLst/>
            <a:cxnLst/>
            <a:rect l="l" t="t" r="r" b="b"/>
            <a:pathLst>
              <a:path w="1940814" h="1872234">
                <a:moveTo>
                  <a:pt x="1000035" y="12"/>
                </a:moveTo>
                <a:cubicBezTo>
                  <a:pt x="1379734" y="-1873"/>
                  <a:pt x="1722959" y="225791"/>
                  <a:pt x="1868890" y="576332"/>
                </a:cubicBezTo>
                <a:cubicBezTo>
                  <a:pt x="2014821" y="926873"/>
                  <a:pt x="1934547" y="1330842"/>
                  <a:pt x="1665680" y="1598956"/>
                </a:cubicBezTo>
                <a:cubicBezTo>
                  <a:pt x="1396813" y="1867070"/>
                  <a:pt x="992621" y="1946212"/>
                  <a:pt x="642490" y="1799299"/>
                </a:cubicBezTo>
                <a:cubicBezTo>
                  <a:pt x="295199" y="1653578"/>
                  <a:pt x="69343" y="1314089"/>
                  <a:pt x="69228" y="938062"/>
                </a:cubicBezTo>
                <a:lnTo>
                  <a:pt x="0" y="938062"/>
                </a:lnTo>
                <a:lnTo>
                  <a:pt x="118682" y="693955"/>
                </a:lnTo>
                <a:lnTo>
                  <a:pt x="237363" y="938062"/>
                </a:lnTo>
                <a:lnTo>
                  <a:pt x="164359" y="938062"/>
                </a:lnTo>
                <a:cubicBezTo>
                  <a:pt x="164527" y="1275776"/>
                  <a:pt x="367400" y="1580651"/>
                  <a:pt x="679318" y="1711530"/>
                </a:cubicBezTo>
                <a:cubicBezTo>
                  <a:pt x="993847" y="1843505"/>
                  <a:pt x="1356941" y="1772410"/>
                  <a:pt x="1598470" y="1531558"/>
                </a:cubicBezTo>
                <a:cubicBezTo>
                  <a:pt x="1839999" y="1290705"/>
                  <a:pt x="1912111" y="927812"/>
                  <a:pt x="1781018" y="612914"/>
                </a:cubicBezTo>
                <a:cubicBezTo>
                  <a:pt x="1649925" y="298016"/>
                  <a:pt x="1341599" y="93500"/>
                  <a:pt x="1000508" y="95194"/>
                </a:cubicBezTo>
                <a:cubicBezTo>
                  <a:pt x="1000350" y="63467"/>
                  <a:pt x="1000193" y="31739"/>
                  <a:pt x="1000035" y="12"/>
                </a:cubicBezTo>
                <a:close/>
              </a:path>
            </a:pathLst>
          </a:custGeom>
          <a:solidFill>
            <a:schemeClr val="accent3"/>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solidFill>
                <a:prstClr val="white"/>
              </a:solidFill>
            </a:endParaRPr>
          </a:p>
        </p:txBody>
      </p:sp>
      <p:grpSp>
        <p:nvGrpSpPr>
          <p:cNvPr id="5" name="组合 21"/>
          <p:cNvGrpSpPr>
            <a:grpSpLocks/>
          </p:cNvGrpSpPr>
          <p:nvPr/>
        </p:nvGrpSpPr>
        <p:grpSpPr bwMode="auto">
          <a:xfrm>
            <a:off x="4830763" y="1646747"/>
            <a:ext cx="576262" cy="574852"/>
            <a:chOff x="827584" y="1530991"/>
            <a:chExt cx="576064" cy="576064"/>
          </a:xfrm>
        </p:grpSpPr>
        <p:sp>
          <p:nvSpPr>
            <p:cNvPr id="23" name="椭圆 22"/>
            <p:cNvSpPr/>
            <p:nvPr/>
          </p:nvSpPr>
          <p:spPr>
            <a:xfrm>
              <a:off x="827584" y="1530991"/>
              <a:ext cx="576064" cy="576064"/>
            </a:xfrm>
            <a:prstGeom prst="ellipse">
              <a:avLst/>
            </a:prstGeom>
            <a:solidFill>
              <a:schemeClr val="accent3"/>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solidFill>
                  <a:schemeClr val="bg1"/>
                </a:solidFill>
              </a:endParaRPr>
            </a:p>
          </p:txBody>
        </p:sp>
        <p:sp>
          <p:nvSpPr>
            <p:cNvPr id="56347" name="TextBox 24"/>
            <p:cNvSpPr txBox="1">
              <a:spLocks noChangeArrowheads="1"/>
            </p:cNvSpPr>
            <p:nvPr/>
          </p:nvSpPr>
          <p:spPr bwMode="auto">
            <a:xfrm>
              <a:off x="882219" y="1619590"/>
              <a:ext cx="429778" cy="370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lang="en-US" altLang="zh-CN" sz="1800" dirty="0">
                  <a:solidFill>
                    <a:schemeClr val="bg1"/>
                  </a:solidFill>
                  <a:latin typeface="Impact" panose="020B0806030902050204" pitchFamily="34" charset="0"/>
                </a:rPr>
                <a:t>03</a:t>
              </a:r>
              <a:endParaRPr lang="zh-CN" altLang="en-US" sz="1800" dirty="0">
                <a:solidFill>
                  <a:schemeClr val="bg1"/>
                </a:solidFill>
                <a:latin typeface="Impact" panose="020B0806030902050204" pitchFamily="34" charset="0"/>
              </a:endParaRPr>
            </a:p>
          </p:txBody>
        </p:sp>
      </p:grpSp>
      <p:sp>
        <p:nvSpPr>
          <p:cNvPr id="29" name="TextBox 28"/>
          <p:cNvSpPr txBox="1">
            <a:spLocks noChangeArrowheads="1"/>
          </p:cNvSpPr>
          <p:nvPr/>
        </p:nvSpPr>
        <p:spPr bwMode="auto">
          <a:xfrm>
            <a:off x="4607719" y="3594631"/>
            <a:ext cx="209232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创新数据分析模型增加筛选和容错 </a:t>
            </a:r>
          </a:p>
        </p:txBody>
      </p:sp>
      <p:sp>
        <p:nvSpPr>
          <p:cNvPr id="30" name="空心弧 2"/>
          <p:cNvSpPr/>
          <p:nvPr/>
        </p:nvSpPr>
        <p:spPr>
          <a:xfrm>
            <a:off x="6829426" y="1635630"/>
            <a:ext cx="1939925" cy="1873828"/>
          </a:xfrm>
          <a:custGeom>
            <a:avLst/>
            <a:gdLst/>
            <a:ahLst/>
            <a:cxnLst/>
            <a:rect l="l" t="t" r="r" b="b"/>
            <a:pathLst>
              <a:path w="1940814" h="1872234">
                <a:moveTo>
                  <a:pt x="1000035" y="12"/>
                </a:moveTo>
                <a:cubicBezTo>
                  <a:pt x="1379734" y="-1873"/>
                  <a:pt x="1722959" y="225791"/>
                  <a:pt x="1868890" y="576332"/>
                </a:cubicBezTo>
                <a:cubicBezTo>
                  <a:pt x="2014821" y="926873"/>
                  <a:pt x="1934547" y="1330842"/>
                  <a:pt x="1665680" y="1598956"/>
                </a:cubicBezTo>
                <a:cubicBezTo>
                  <a:pt x="1396813" y="1867070"/>
                  <a:pt x="992621" y="1946212"/>
                  <a:pt x="642490" y="1799299"/>
                </a:cubicBezTo>
                <a:cubicBezTo>
                  <a:pt x="295199" y="1653578"/>
                  <a:pt x="69343" y="1314089"/>
                  <a:pt x="69228" y="938062"/>
                </a:cubicBezTo>
                <a:lnTo>
                  <a:pt x="0" y="938062"/>
                </a:lnTo>
                <a:lnTo>
                  <a:pt x="118682" y="693955"/>
                </a:lnTo>
                <a:lnTo>
                  <a:pt x="237363" y="938062"/>
                </a:lnTo>
                <a:lnTo>
                  <a:pt x="164359" y="938062"/>
                </a:lnTo>
                <a:cubicBezTo>
                  <a:pt x="164527" y="1275776"/>
                  <a:pt x="367400" y="1580651"/>
                  <a:pt x="679318" y="1711530"/>
                </a:cubicBezTo>
                <a:cubicBezTo>
                  <a:pt x="993847" y="1843505"/>
                  <a:pt x="1356941" y="1772410"/>
                  <a:pt x="1598470" y="1531558"/>
                </a:cubicBezTo>
                <a:cubicBezTo>
                  <a:pt x="1839999" y="1290705"/>
                  <a:pt x="1912111" y="927812"/>
                  <a:pt x="1781018" y="612914"/>
                </a:cubicBezTo>
                <a:cubicBezTo>
                  <a:pt x="1649925" y="298016"/>
                  <a:pt x="1341599" y="93500"/>
                  <a:pt x="1000508" y="95194"/>
                </a:cubicBezTo>
                <a:cubicBezTo>
                  <a:pt x="1000350" y="63467"/>
                  <a:pt x="1000193" y="31739"/>
                  <a:pt x="1000035" y="12"/>
                </a:cubicBezTo>
                <a:close/>
              </a:path>
            </a:pathLst>
          </a:custGeom>
          <a:solidFill>
            <a:schemeClr val="accent4"/>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solidFill>
                <a:prstClr val="white"/>
              </a:solidFill>
            </a:endParaRPr>
          </a:p>
        </p:txBody>
      </p:sp>
      <p:grpSp>
        <p:nvGrpSpPr>
          <p:cNvPr id="8" name="组合 31"/>
          <p:cNvGrpSpPr>
            <a:grpSpLocks/>
          </p:cNvGrpSpPr>
          <p:nvPr/>
        </p:nvGrpSpPr>
        <p:grpSpPr bwMode="auto">
          <a:xfrm>
            <a:off x="6977063" y="1646747"/>
            <a:ext cx="576262" cy="574852"/>
            <a:chOff x="827584" y="1530991"/>
            <a:chExt cx="576064" cy="576064"/>
          </a:xfrm>
        </p:grpSpPr>
        <p:sp>
          <p:nvSpPr>
            <p:cNvPr id="33" name="椭圆 32"/>
            <p:cNvSpPr/>
            <p:nvPr/>
          </p:nvSpPr>
          <p:spPr>
            <a:xfrm>
              <a:off x="827584" y="1530991"/>
              <a:ext cx="576064" cy="576064"/>
            </a:xfrm>
            <a:prstGeom prst="ellipse">
              <a:avLst/>
            </a:prstGeom>
            <a:solidFill>
              <a:schemeClr val="accent4"/>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solidFill>
                  <a:schemeClr val="bg1"/>
                </a:solidFill>
              </a:endParaRPr>
            </a:p>
          </p:txBody>
        </p:sp>
        <p:sp>
          <p:nvSpPr>
            <p:cNvPr id="56345" name="TextBox 33"/>
            <p:cNvSpPr txBox="1">
              <a:spLocks noChangeArrowheads="1"/>
            </p:cNvSpPr>
            <p:nvPr/>
          </p:nvSpPr>
          <p:spPr bwMode="auto">
            <a:xfrm>
              <a:off x="882219" y="1655670"/>
              <a:ext cx="423368" cy="370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lang="en-US" altLang="zh-CN" sz="1800" dirty="0">
                  <a:solidFill>
                    <a:schemeClr val="bg1"/>
                  </a:solidFill>
                  <a:latin typeface="Impact" panose="020B0806030902050204" pitchFamily="34" charset="0"/>
                </a:rPr>
                <a:t>04</a:t>
              </a:r>
              <a:endParaRPr lang="zh-CN" altLang="en-US" sz="1800" dirty="0">
                <a:solidFill>
                  <a:schemeClr val="bg1"/>
                </a:solidFill>
                <a:latin typeface="Impact" panose="020B0806030902050204" pitchFamily="34" charset="0"/>
              </a:endParaRPr>
            </a:p>
          </p:txBody>
        </p:sp>
      </p:grpSp>
      <p:sp>
        <p:nvSpPr>
          <p:cNvPr id="36" name="TextBox 35"/>
          <p:cNvSpPr txBox="1">
            <a:spLocks noChangeArrowheads="1"/>
          </p:cNvSpPr>
          <p:nvPr/>
        </p:nvSpPr>
        <p:spPr bwMode="auto">
          <a:xfrm>
            <a:off x="6624639" y="3580919"/>
            <a:ext cx="2519361"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将无形的数据进行实时可视化展示</a:t>
            </a:r>
          </a:p>
        </p:txBody>
      </p:sp>
      <p:sp>
        <p:nvSpPr>
          <p:cNvPr id="32" name="TextBox 24">
            <a:extLst>
              <a:ext uri="{FF2B5EF4-FFF2-40B4-BE49-F238E27FC236}">
                <a16:creationId xmlns:a16="http://schemas.microsoft.com/office/drawing/2014/main" id="{B6A74DA3-B770-4656-817C-262974E1CD7C}"/>
              </a:ext>
            </a:extLst>
          </p:cNvPr>
          <p:cNvSpPr txBox="1"/>
          <p:nvPr/>
        </p:nvSpPr>
        <p:spPr>
          <a:xfrm>
            <a:off x="3489325" y="355234"/>
            <a:ext cx="2183133" cy="681196"/>
          </a:xfrm>
          <a:prstGeom prst="rect">
            <a:avLst/>
          </a:prstGeom>
          <a:noFill/>
        </p:spPr>
        <p:txBody>
          <a:bodyPr wrap="none" lIns="65010" tIns="32504" rIns="65010" bIns="32504" rtlCol="0">
            <a:spAutoFit/>
          </a:bodyPr>
          <a:lstStyle/>
          <a:p>
            <a:r>
              <a:rPr lang="zh-CN" altLang="en-US" sz="4000" dirty="0">
                <a:solidFill>
                  <a:schemeClr val="tx1">
                    <a:lumMod val="65000"/>
                    <a:lumOff val="35000"/>
                  </a:schemeClr>
                </a:solidFill>
                <a:ea typeface="微软雅黑" panose="020B0503020204020204" pitchFamily="34" charset="-122"/>
              </a:rPr>
              <a:t>项目亮点</a:t>
            </a:r>
          </a:p>
        </p:txBody>
      </p:sp>
      <p:sp>
        <p:nvSpPr>
          <p:cNvPr id="34" name="TextBox 33"/>
          <p:cNvSpPr txBox="1">
            <a:spLocks noChangeArrowheads="1"/>
          </p:cNvSpPr>
          <p:nvPr/>
        </p:nvSpPr>
        <p:spPr bwMode="auto">
          <a:xfrm>
            <a:off x="560388" y="2329308"/>
            <a:ext cx="173990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pPr>
            <a:r>
              <a:rPr lang="zh-CN" altLang="en-US" sz="2800" b="1" dirty="0">
                <a:latin typeface="微软雅黑" panose="020B0503020204020204" pitchFamily="34" charset="-122"/>
                <a:ea typeface="微软雅黑" panose="020B0503020204020204" pitchFamily="34" charset="-122"/>
              </a:rPr>
              <a:t>广泛适用</a:t>
            </a:r>
          </a:p>
        </p:txBody>
      </p:sp>
      <p:sp>
        <p:nvSpPr>
          <p:cNvPr id="37" name="TextBox 36"/>
          <p:cNvSpPr txBox="1">
            <a:spLocks noChangeArrowheads="1"/>
          </p:cNvSpPr>
          <p:nvPr/>
        </p:nvSpPr>
        <p:spPr bwMode="auto">
          <a:xfrm>
            <a:off x="6977063" y="2365969"/>
            <a:ext cx="173990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pPr>
            <a:r>
              <a:rPr lang="zh-CN" altLang="en-US" sz="2800" b="1" dirty="0">
                <a:latin typeface="微软雅黑" panose="020B0503020204020204" pitchFamily="34" charset="-122"/>
                <a:ea typeface="微软雅黑" panose="020B0503020204020204" pitchFamily="34" charset="-122"/>
              </a:rPr>
              <a:t>动态展示</a:t>
            </a:r>
          </a:p>
        </p:txBody>
      </p:sp>
      <p:sp>
        <p:nvSpPr>
          <p:cNvPr id="38" name="TextBox 37"/>
          <p:cNvSpPr txBox="1">
            <a:spLocks noChangeArrowheads="1"/>
          </p:cNvSpPr>
          <p:nvPr/>
        </p:nvSpPr>
        <p:spPr bwMode="auto">
          <a:xfrm>
            <a:off x="4830763" y="2329308"/>
            <a:ext cx="173990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pPr>
            <a:r>
              <a:rPr lang="zh-CN" altLang="en-US" sz="2800" b="1" dirty="0">
                <a:latin typeface="微软雅黑" panose="020B0503020204020204" pitchFamily="34" charset="-122"/>
                <a:ea typeface="微软雅黑" panose="020B0503020204020204" pitchFamily="34" charset="-122"/>
              </a:rPr>
              <a:t>创新模型</a:t>
            </a:r>
          </a:p>
        </p:txBody>
      </p:sp>
      <p:sp>
        <p:nvSpPr>
          <p:cNvPr id="39" name="TextBox 38"/>
          <p:cNvSpPr txBox="1">
            <a:spLocks noChangeArrowheads="1"/>
          </p:cNvSpPr>
          <p:nvPr/>
        </p:nvSpPr>
        <p:spPr bwMode="auto">
          <a:xfrm>
            <a:off x="2670176" y="2365969"/>
            <a:ext cx="173990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pPr>
            <a:r>
              <a:rPr lang="zh-CN" altLang="en-US" sz="2800" b="1" dirty="0">
                <a:latin typeface="微软雅黑" panose="020B0503020204020204" pitchFamily="34" charset="-122"/>
                <a:ea typeface="微软雅黑" panose="020B0503020204020204" pitchFamily="34" charset="-122"/>
              </a:rPr>
              <a:t>实时跟踪</a:t>
            </a:r>
          </a:p>
        </p:txBody>
      </p:sp>
    </p:spTree>
    <p:extLst>
      <p:ext uri="{BB962C8B-B14F-4D97-AF65-F5344CB8AC3E}">
        <p14:creationId xmlns:p14="http://schemas.microsoft.com/office/powerpoint/2010/main" val="2676682748"/>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1"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1200"/>
                                        <p:tgtEl>
                                          <p:spTgt spid="6"/>
                                        </p:tgtEl>
                                      </p:cBhvr>
                                    </p:animEffect>
                                  </p:childTnLst>
                                </p:cTn>
                              </p:par>
                            </p:childTnLst>
                          </p:cTn>
                        </p:par>
                        <p:par>
                          <p:cTn id="8" fill="hold" nodeType="afterGroup">
                            <p:stCondLst>
                              <p:cond delay="1200"/>
                            </p:stCondLst>
                            <p:childTnLst>
                              <p:par>
                                <p:cTn id="9" presetID="53" presetClass="entr" presetSubtype="16"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200" fill="hold"/>
                                        <p:tgtEl>
                                          <p:spTgt spid="3"/>
                                        </p:tgtEl>
                                        <p:attrNameLst>
                                          <p:attrName>ppt_w</p:attrName>
                                        </p:attrNameLst>
                                      </p:cBhvr>
                                      <p:tavLst>
                                        <p:tav tm="0">
                                          <p:val>
                                            <p:fltVal val="0"/>
                                          </p:val>
                                        </p:tav>
                                        <p:tav tm="100000">
                                          <p:val>
                                            <p:strVal val="#ppt_w"/>
                                          </p:val>
                                        </p:tav>
                                      </p:tavLst>
                                    </p:anim>
                                    <p:anim calcmode="lin" valueType="num">
                                      <p:cBhvr>
                                        <p:cTn id="12" dur="200" fill="hold"/>
                                        <p:tgtEl>
                                          <p:spTgt spid="3"/>
                                        </p:tgtEl>
                                        <p:attrNameLst>
                                          <p:attrName>ppt_h</p:attrName>
                                        </p:attrNameLst>
                                      </p:cBhvr>
                                      <p:tavLst>
                                        <p:tav tm="0">
                                          <p:val>
                                            <p:fltVal val="0"/>
                                          </p:val>
                                        </p:tav>
                                        <p:tav tm="100000">
                                          <p:val>
                                            <p:strVal val="#ppt_h"/>
                                          </p:val>
                                        </p:tav>
                                      </p:tavLst>
                                    </p:anim>
                                    <p:animEffect transition="in" filter="fade">
                                      <p:cBhvr>
                                        <p:cTn id="13" dur="200"/>
                                        <p:tgtEl>
                                          <p:spTgt spid="3"/>
                                        </p:tgtEl>
                                      </p:cBhvr>
                                    </p:animEffect>
                                  </p:childTnLst>
                                </p:cTn>
                              </p:par>
                              <p:par>
                                <p:cTn id="14" presetID="6" presetClass="emph" presetSubtype="0" autoRev="1" fill="hold" nodeType="withEffect">
                                  <p:stCondLst>
                                    <p:cond delay="150"/>
                                  </p:stCondLst>
                                  <p:childTnLst>
                                    <p:animScale>
                                      <p:cBhvr>
                                        <p:cTn id="15" dur="100" fill="hold"/>
                                        <p:tgtEl>
                                          <p:spTgt spid="3"/>
                                        </p:tgtEl>
                                      </p:cBhvr>
                                      <p:by x="130000" y="130000"/>
                                    </p:animScale>
                                  </p:childTnLst>
                                </p:cTn>
                              </p:par>
                            </p:childTnLst>
                          </p:cTn>
                        </p:par>
                        <p:par>
                          <p:cTn id="16" fill="hold" nodeType="afterGroup">
                            <p:stCondLst>
                              <p:cond delay="1550"/>
                            </p:stCondLst>
                            <p:childTnLst>
                              <p:par>
                                <p:cTn id="17" presetID="2" presetClass="entr" presetSubtype="4"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300" fill="hold"/>
                                        <p:tgtEl>
                                          <p:spTgt spid="12"/>
                                        </p:tgtEl>
                                        <p:attrNameLst>
                                          <p:attrName>ppt_x</p:attrName>
                                        </p:attrNameLst>
                                      </p:cBhvr>
                                      <p:tavLst>
                                        <p:tav tm="0">
                                          <p:val>
                                            <p:strVal val="#ppt_x"/>
                                          </p:val>
                                        </p:tav>
                                        <p:tav tm="100000">
                                          <p:val>
                                            <p:strVal val="#ppt_x"/>
                                          </p:val>
                                        </p:tav>
                                      </p:tavLst>
                                    </p:anim>
                                    <p:anim calcmode="lin" valueType="num">
                                      <p:cBhvr additive="base">
                                        <p:cTn id="20" dur="300" fill="hold"/>
                                        <p:tgtEl>
                                          <p:spTgt spid="12"/>
                                        </p:tgtEl>
                                        <p:attrNameLst>
                                          <p:attrName>ppt_y</p:attrName>
                                        </p:attrNameLst>
                                      </p:cBhvr>
                                      <p:tavLst>
                                        <p:tav tm="0">
                                          <p:val>
                                            <p:strVal val="1+#ppt_h/2"/>
                                          </p:val>
                                        </p:tav>
                                        <p:tav tm="100000">
                                          <p:val>
                                            <p:strVal val="#ppt_y"/>
                                          </p:val>
                                        </p:tav>
                                      </p:tavLst>
                                    </p:anim>
                                  </p:childTnLst>
                                </p:cTn>
                              </p:par>
                            </p:childTnLst>
                          </p:cTn>
                        </p:par>
                        <p:par>
                          <p:cTn id="21" fill="hold" nodeType="afterGroup">
                            <p:stCondLst>
                              <p:cond delay="1850"/>
                            </p:stCondLst>
                            <p:childTnLst>
                              <p:par>
                                <p:cTn id="22" presetID="21" presetClass="entr" presetSubtype="1" fill="hold"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wheel(1)">
                                      <p:cBhvr>
                                        <p:cTn id="24" dur="1200"/>
                                        <p:tgtEl>
                                          <p:spTgt spid="13"/>
                                        </p:tgtEl>
                                      </p:cBhvr>
                                    </p:animEffect>
                                  </p:childTnLst>
                                </p:cTn>
                              </p:par>
                            </p:childTnLst>
                          </p:cTn>
                        </p:par>
                        <p:par>
                          <p:cTn id="25" fill="hold" nodeType="afterGroup">
                            <p:stCondLst>
                              <p:cond delay="3050"/>
                            </p:stCondLst>
                            <p:childTnLst>
                              <p:par>
                                <p:cTn id="26" presetID="53" presetClass="entr" presetSubtype="16" fill="hold" nodeType="afterEffect">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cBhvr>
                                        <p:cTn id="28" dur="200" fill="hold"/>
                                        <p:tgtEl>
                                          <p:spTgt spid="4"/>
                                        </p:tgtEl>
                                        <p:attrNameLst>
                                          <p:attrName>ppt_w</p:attrName>
                                        </p:attrNameLst>
                                      </p:cBhvr>
                                      <p:tavLst>
                                        <p:tav tm="0">
                                          <p:val>
                                            <p:fltVal val="0"/>
                                          </p:val>
                                        </p:tav>
                                        <p:tav tm="100000">
                                          <p:val>
                                            <p:strVal val="#ppt_w"/>
                                          </p:val>
                                        </p:tav>
                                      </p:tavLst>
                                    </p:anim>
                                    <p:anim calcmode="lin" valueType="num">
                                      <p:cBhvr>
                                        <p:cTn id="29" dur="200" fill="hold"/>
                                        <p:tgtEl>
                                          <p:spTgt spid="4"/>
                                        </p:tgtEl>
                                        <p:attrNameLst>
                                          <p:attrName>ppt_h</p:attrName>
                                        </p:attrNameLst>
                                      </p:cBhvr>
                                      <p:tavLst>
                                        <p:tav tm="0">
                                          <p:val>
                                            <p:fltVal val="0"/>
                                          </p:val>
                                        </p:tav>
                                        <p:tav tm="100000">
                                          <p:val>
                                            <p:strVal val="#ppt_h"/>
                                          </p:val>
                                        </p:tav>
                                      </p:tavLst>
                                    </p:anim>
                                    <p:animEffect transition="in" filter="fade">
                                      <p:cBhvr>
                                        <p:cTn id="30" dur="200"/>
                                        <p:tgtEl>
                                          <p:spTgt spid="4"/>
                                        </p:tgtEl>
                                      </p:cBhvr>
                                    </p:animEffect>
                                  </p:childTnLst>
                                </p:cTn>
                              </p:par>
                              <p:par>
                                <p:cTn id="31" presetID="6" presetClass="emph" presetSubtype="0" autoRev="1" fill="hold" nodeType="withEffect">
                                  <p:stCondLst>
                                    <p:cond delay="150"/>
                                  </p:stCondLst>
                                  <p:childTnLst>
                                    <p:animScale>
                                      <p:cBhvr>
                                        <p:cTn id="32" dur="100" fill="hold"/>
                                        <p:tgtEl>
                                          <p:spTgt spid="4"/>
                                        </p:tgtEl>
                                      </p:cBhvr>
                                      <p:by x="130000" y="130000"/>
                                    </p:animScale>
                                  </p:childTnLst>
                                </p:cTn>
                              </p:par>
                            </p:childTnLst>
                          </p:cTn>
                        </p:par>
                        <p:par>
                          <p:cTn id="33" fill="hold" nodeType="afterGroup">
                            <p:stCondLst>
                              <p:cond delay="3400"/>
                            </p:stCondLst>
                            <p:childTnLst>
                              <p:par>
                                <p:cTn id="34" presetID="2" presetClass="entr" presetSubtype="4" fill="hold" grpId="0" nodeType="afterEffect">
                                  <p:stCondLst>
                                    <p:cond delay="0"/>
                                  </p:stCondLst>
                                  <p:childTnLst>
                                    <p:set>
                                      <p:cBhvr>
                                        <p:cTn id="35" dur="1" fill="hold">
                                          <p:stCondLst>
                                            <p:cond delay="0"/>
                                          </p:stCondLst>
                                        </p:cTn>
                                        <p:tgtEl>
                                          <p:spTgt spid="19"/>
                                        </p:tgtEl>
                                        <p:attrNameLst>
                                          <p:attrName>style.visibility</p:attrName>
                                        </p:attrNameLst>
                                      </p:cBhvr>
                                      <p:to>
                                        <p:strVal val="visible"/>
                                      </p:to>
                                    </p:set>
                                    <p:anim calcmode="lin" valueType="num">
                                      <p:cBhvr additive="base">
                                        <p:cTn id="36" dur="300" fill="hold"/>
                                        <p:tgtEl>
                                          <p:spTgt spid="19"/>
                                        </p:tgtEl>
                                        <p:attrNameLst>
                                          <p:attrName>ppt_x</p:attrName>
                                        </p:attrNameLst>
                                      </p:cBhvr>
                                      <p:tavLst>
                                        <p:tav tm="0">
                                          <p:val>
                                            <p:strVal val="#ppt_x"/>
                                          </p:val>
                                        </p:tav>
                                        <p:tav tm="100000">
                                          <p:val>
                                            <p:strVal val="#ppt_x"/>
                                          </p:val>
                                        </p:tav>
                                      </p:tavLst>
                                    </p:anim>
                                    <p:anim calcmode="lin" valueType="num">
                                      <p:cBhvr additive="base">
                                        <p:cTn id="37" dur="300" fill="hold"/>
                                        <p:tgtEl>
                                          <p:spTgt spid="19"/>
                                        </p:tgtEl>
                                        <p:attrNameLst>
                                          <p:attrName>ppt_y</p:attrName>
                                        </p:attrNameLst>
                                      </p:cBhvr>
                                      <p:tavLst>
                                        <p:tav tm="0">
                                          <p:val>
                                            <p:strVal val="1+#ppt_h/2"/>
                                          </p:val>
                                        </p:tav>
                                        <p:tav tm="100000">
                                          <p:val>
                                            <p:strVal val="#ppt_y"/>
                                          </p:val>
                                        </p:tav>
                                      </p:tavLst>
                                    </p:anim>
                                  </p:childTnLst>
                                </p:cTn>
                              </p:par>
                            </p:childTnLst>
                          </p:cTn>
                        </p:par>
                        <p:par>
                          <p:cTn id="38" fill="hold" nodeType="afterGroup">
                            <p:stCondLst>
                              <p:cond delay="3700"/>
                            </p:stCondLst>
                            <p:childTnLst>
                              <p:par>
                                <p:cTn id="39" presetID="21" presetClass="entr" presetSubtype="1" fill="hold" nodeType="afterEffect">
                                  <p:stCondLst>
                                    <p:cond delay="0"/>
                                  </p:stCondLst>
                                  <p:childTnLst>
                                    <p:set>
                                      <p:cBhvr>
                                        <p:cTn id="40" dur="1" fill="hold">
                                          <p:stCondLst>
                                            <p:cond delay="0"/>
                                          </p:stCondLst>
                                        </p:cTn>
                                        <p:tgtEl>
                                          <p:spTgt spid="20"/>
                                        </p:tgtEl>
                                        <p:attrNameLst>
                                          <p:attrName>style.visibility</p:attrName>
                                        </p:attrNameLst>
                                      </p:cBhvr>
                                      <p:to>
                                        <p:strVal val="visible"/>
                                      </p:to>
                                    </p:set>
                                    <p:animEffect transition="in" filter="wheel(1)">
                                      <p:cBhvr>
                                        <p:cTn id="41" dur="1200"/>
                                        <p:tgtEl>
                                          <p:spTgt spid="20"/>
                                        </p:tgtEl>
                                      </p:cBhvr>
                                    </p:animEffect>
                                  </p:childTnLst>
                                </p:cTn>
                              </p:par>
                            </p:childTnLst>
                          </p:cTn>
                        </p:par>
                        <p:par>
                          <p:cTn id="42" fill="hold" nodeType="afterGroup">
                            <p:stCondLst>
                              <p:cond delay="4900"/>
                            </p:stCondLst>
                            <p:childTnLst>
                              <p:par>
                                <p:cTn id="43" presetID="53" presetClass="entr" presetSubtype="16" fill="hold" nodeType="afterEffect">
                                  <p:stCondLst>
                                    <p:cond delay="0"/>
                                  </p:stCondLst>
                                  <p:childTnLst>
                                    <p:set>
                                      <p:cBhvr>
                                        <p:cTn id="44" dur="1" fill="hold">
                                          <p:stCondLst>
                                            <p:cond delay="0"/>
                                          </p:stCondLst>
                                        </p:cTn>
                                        <p:tgtEl>
                                          <p:spTgt spid="5"/>
                                        </p:tgtEl>
                                        <p:attrNameLst>
                                          <p:attrName>style.visibility</p:attrName>
                                        </p:attrNameLst>
                                      </p:cBhvr>
                                      <p:to>
                                        <p:strVal val="visible"/>
                                      </p:to>
                                    </p:set>
                                    <p:anim calcmode="lin" valueType="num">
                                      <p:cBhvr>
                                        <p:cTn id="45" dur="200" fill="hold"/>
                                        <p:tgtEl>
                                          <p:spTgt spid="5"/>
                                        </p:tgtEl>
                                        <p:attrNameLst>
                                          <p:attrName>ppt_w</p:attrName>
                                        </p:attrNameLst>
                                      </p:cBhvr>
                                      <p:tavLst>
                                        <p:tav tm="0">
                                          <p:val>
                                            <p:fltVal val="0"/>
                                          </p:val>
                                        </p:tav>
                                        <p:tav tm="100000">
                                          <p:val>
                                            <p:strVal val="#ppt_w"/>
                                          </p:val>
                                        </p:tav>
                                      </p:tavLst>
                                    </p:anim>
                                    <p:anim calcmode="lin" valueType="num">
                                      <p:cBhvr>
                                        <p:cTn id="46" dur="200" fill="hold"/>
                                        <p:tgtEl>
                                          <p:spTgt spid="5"/>
                                        </p:tgtEl>
                                        <p:attrNameLst>
                                          <p:attrName>ppt_h</p:attrName>
                                        </p:attrNameLst>
                                      </p:cBhvr>
                                      <p:tavLst>
                                        <p:tav tm="0">
                                          <p:val>
                                            <p:fltVal val="0"/>
                                          </p:val>
                                        </p:tav>
                                        <p:tav tm="100000">
                                          <p:val>
                                            <p:strVal val="#ppt_h"/>
                                          </p:val>
                                        </p:tav>
                                      </p:tavLst>
                                    </p:anim>
                                    <p:animEffect transition="in" filter="fade">
                                      <p:cBhvr>
                                        <p:cTn id="47" dur="200"/>
                                        <p:tgtEl>
                                          <p:spTgt spid="5"/>
                                        </p:tgtEl>
                                      </p:cBhvr>
                                    </p:animEffect>
                                  </p:childTnLst>
                                </p:cTn>
                              </p:par>
                              <p:par>
                                <p:cTn id="48" presetID="6" presetClass="emph" presetSubtype="0" autoRev="1" fill="hold" nodeType="withEffect">
                                  <p:stCondLst>
                                    <p:cond delay="150"/>
                                  </p:stCondLst>
                                  <p:childTnLst>
                                    <p:animScale>
                                      <p:cBhvr>
                                        <p:cTn id="49" dur="100" fill="hold"/>
                                        <p:tgtEl>
                                          <p:spTgt spid="5"/>
                                        </p:tgtEl>
                                      </p:cBhvr>
                                      <p:by x="130000" y="130000"/>
                                    </p:animScale>
                                  </p:childTnLst>
                                </p:cTn>
                              </p:par>
                            </p:childTnLst>
                          </p:cTn>
                        </p:par>
                        <p:par>
                          <p:cTn id="50" fill="hold" nodeType="afterGroup">
                            <p:stCondLst>
                              <p:cond delay="5250"/>
                            </p:stCondLst>
                            <p:childTnLst>
                              <p:par>
                                <p:cTn id="51" presetID="2" presetClass="entr" presetSubtype="4" fill="hold" grpId="0" nodeType="afterEffect">
                                  <p:stCondLst>
                                    <p:cond delay="0"/>
                                  </p:stCondLst>
                                  <p:childTnLst>
                                    <p:set>
                                      <p:cBhvr>
                                        <p:cTn id="52" dur="1" fill="hold">
                                          <p:stCondLst>
                                            <p:cond delay="0"/>
                                          </p:stCondLst>
                                        </p:cTn>
                                        <p:tgtEl>
                                          <p:spTgt spid="29"/>
                                        </p:tgtEl>
                                        <p:attrNameLst>
                                          <p:attrName>style.visibility</p:attrName>
                                        </p:attrNameLst>
                                      </p:cBhvr>
                                      <p:to>
                                        <p:strVal val="visible"/>
                                      </p:to>
                                    </p:set>
                                    <p:anim calcmode="lin" valueType="num">
                                      <p:cBhvr additive="base">
                                        <p:cTn id="53" dur="300" fill="hold"/>
                                        <p:tgtEl>
                                          <p:spTgt spid="29"/>
                                        </p:tgtEl>
                                        <p:attrNameLst>
                                          <p:attrName>ppt_x</p:attrName>
                                        </p:attrNameLst>
                                      </p:cBhvr>
                                      <p:tavLst>
                                        <p:tav tm="0">
                                          <p:val>
                                            <p:strVal val="#ppt_x"/>
                                          </p:val>
                                        </p:tav>
                                        <p:tav tm="100000">
                                          <p:val>
                                            <p:strVal val="#ppt_x"/>
                                          </p:val>
                                        </p:tav>
                                      </p:tavLst>
                                    </p:anim>
                                    <p:anim calcmode="lin" valueType="num">
                                      <p:cBhvr additive="base">
                                        <p:cTn id="54" dur="300" fill="hold"/>
                                        <p:tgtEl>
                                          <p:spTgt spid="29"/>
                                        </p:tgtEl>
                                        <p:attrNameLst>
                                          <p:attrName>ppt_y</p:attrName>
                                        </p:attrNameLst>
                                      </p:cBhvr>
                                      <p:tavLst>
                                        <p:tav tm="0">
                                          <p:val>
                                            <p:strVal val="1+#ppt_h/2"/>
                                          </p:val>
                                        </p:tav>
                                        <p:tav tm="100000">
                                          <p:val>
                                            <p:strVal val="#ppt_y"/>
                                          </p:val>
                                        </p:tav>
                                      </p:tavLst>
                                    </p:anim>
                                  </p:childTnLst>
                                </p:cTn>
                              </p:par>
                            </p:childTnLst>
                          </p:cTn>
                        </p:par>
                        <p:par>
                          <p:cTn id="55" fill="hold" nodeType="afterGroup">
                            <p:stCondLst>
                              <p:cond delay="5550"/>
                            </p:stCondLst>
                            <p:childTnLst>
                              <p:par>
                                <p:cTn id="56" presetID="21" presetClass="entr" presetSubtype="1" fill="hold" nodeType="afterEffect">
                                  <p:stCondLst>
                                    <p:cond delay="0"/>
                                  </p:stCondLst>
                                  <p:childTnLst>
                                    <p:set>
                                      <p:cBhvr>
                                        <p:cTn id="57" dur="1" fill="hold">
                                          <p:stCondLst>
                                            <p:cond delay="0"/>
                                          </p:stCondLst>
                                        </p:cTn>
                                        <p:tgtEl>
                                          <p:spTgt spid="30"/>
                                        </p:tgtEl>
                                        <p:attrNameLst>
                                          <p:attrName>style.visibility</p:attrName>
                                        </p:attrNameLst>
                                      </p:cBhvr>
                                      <p:to>
                                        <p:strVal val="visible"/>
                                      </p:to>
                                    </p:set>
                                    <p:animEffect transition="in" filter="wheel(1)">
                                      <p:cBhvr>
                                        <p:cTn id="58" dur="1200"/>
                                        <p:tgtEl>
                                          <p:spTgt spid="30"/>
                                        </p:tgtEl>
                                      </p:cBhvr>
                                    </p:animEffect>
                                  </p:childTnLst>
                                </p:cTn>
                              </p:par>
                            </p:childTnLst>
                          </p:cTn>
                        </p:par>
                        <p:par>
                          <p:cTn id="59" fill="hold" nodeType="afterGroup">
                            <p:stCondLst>
                              <p:cond delay="6750"/>
                            </p:stCondLst>
                            <p:childTnLst>
                              <p:par>
                                <p:cTn id="60" presetID="53" presetClass="entr" presetSubtype="16" fill="hold" nodeType="afterEffect">
                                  <p:stCondLst>
                                    <p:cond delay="0"/>
                                  </p:stCondLst>
                                  <p:childTnLst>
                                    <p:set>
                                      <p:cBhvr>
                                        <p:cTn id="61" dur="1" fill="hold">
                                          <p:stCondLst>
                                            <p:cond delay="0"/>
                                          </p:stCondLst>
                                        </p:cTn>
                                        <p:tgtEl>
                                          <p:spTgt spid="8"/>
                                        </p:tgtEl>
                                        <p:attrNameLst>
                                          <p:attrName>style.visibility</p:attrName>
                                        </p:attrNameLst>
                                      </p:cBhvr>
                                      <p:to>
                                        <p:strVal val="visible"/>
                                      </p:to>
                                    </p:set>
                                    <p:anim calcmode="lin" valueType="num">
                                      <p:cBhvr>
                                        <p:cTn id="62" dur="200" fill="hold"/>
                                        <p:tgtEl>
                                          <p:spTgt spid="8"/>
                                        </p:tgtEl>
                                        <p:attrNameLst>
                                          <p:attrName>ppt_w</p:attrName>
                                        </p:attrNameLst>
                                      </p:cBhvr>
                                      <p:tavLst>
                                        <p:tav tm="0">
                                          <p:val>
                                            <p:fltVal val="0"/>
                                          </p:val>
                                        </p:tav>
                                        <p:tav tm="100000">
                                          <p:val>
                                            <p:strVal val="#ppt_w"/>
                                          </p:val>
                                        </p:tav>
                                      </p:tavLst>
                                    </p:anim>
                                    <p:anim calcmode="lin" valueType="num">
                                      <p:cBhvr>
                                        <p:cTn id="63" dur="200" fill="hold"/>
                                        <p:tgtEl>
                                          <p:spTgt spid="8"/>
                                        </p:tgtEl>
                                        <p:attrNameLst>
                                          <p:attrName>ppt_h</p:attrName>
                                        </p:attrNameLst>
                                      </p:cBhvr>
                                      <p:tavLst>
                                        <p:tav tm="0">
                                          <p:val>
                                            <p:fltVal val="0"/>
                                          </p:val>
                                        </p:tav>
                                        <p:tav tm="100000">
                                          <p:val>
                                            <p:strVal val="#ppt_h"/>
                                          </p:val>
                                        </p:tav>
                                      </p:tavLst>
                                    </p:anim>
                                    <p:animEffect transition="in" filter="fade">
                                      <p:cBhvr>
                                        <p:cTn id="64" dur="200"/>
                                        <p:tgtEl>
                                          <p:spTgt spid="8"/>
                                        </p:tgtEl>
                                      </p:cBhvr>
                                    </p:animEffect>
                                  </p:childTnLst>
                                </p:cTn>
                              </p:par>
                              <p:par>
                                <p:cTn id="65" presetID="6" presetClass="emph" presetSubtype="0" autoRev="1" fill="hold" nodeType="withEffect">
                                  <p:stCondLst>
                                    <p:cond delay="150"/>
                                  </p:stCondLst>
                                  <p:childTnLst>
                                    <p:animScale>
                                      <p:cBhvr>
                                        <p:cTn id="66" dur="100" fill="hold"/>
                                        <p:tgtEl>
                                          <p:spTgt spid="8"/>
                                        </p:tgtEl>
                                      </p:cBhvr>
                                      <p:by x="130000" y="130000"/>
                                    </p:animScale>
                                  </p:childTnLst>
                                </p:cTn>
                              </p:par>
                            </p:childTnLst>
                          </p:cTn>
                        </p:par>
                        <p:par>
                          <p:cTn id="67" fill="hold" nodeType="afterGroup">
                            <p:stCondLst>
                              <p:cond delay="7100"/>
                            </p:stCondLst>
                            <p:childTnLst>
                              <p:par>
                                <p:cTn id="68" presetID="2" presetClass="entr" presetSubtype="4" fill="hold" grpId="0" nodeType="afterEffect">
                                  <p:stCondLst>
                                    <p:cond delay="0"/>
                                  </p:stCondLst>
                                  <p:childTnLst>
                                    <p:set>
                                      <p:cBhvr>
                                        <p:cTn id="69" dur="1" fill="hold">
                                          <p:stCondLst>
                                            <p:cond delay="0"/>
                                          </p:stCondLst>
                                        </p:cTn>
                                        <p:tgtEl>
                                          <p:spTgt spid="36"/>
                                        </p:tgtEl>
                                        <p:attrNameLst>
                                          <p:attrName>style.visibility</p:attrName>
                                        </p:attrNameLst>
                                      </p:cBhvr>
                                      <p:to>
                                        <p:strVal val="visible"/>
                                      </p:to>
                                    </p:set>
                                    <p:anim calcmode="lin" valueType="num">
                                      <p:cBhvr additive="base">
                                        <p:cTn id="70" dur="300" fill="hold"/>
                                        <p:tgtEl>
                                          <p:spTgt spid="36"/>
                                        </p:tgtEl>
                                        <p:attrNameLst>
                                          <p:attrName>ppt_x</p:attrName>
                                        </p:attrNameLst>
                                      </p:cBhvr>
                                      <p:tavLst>
                                        <p:tav tm="0">
                                          <p:val>
                                            <p:strVal val="#ppt_x"/>
                                          </p:val>
                                        </p:tav>
                                        <p:tav tm="100000">
                                          <p:val>
                                            <p:strVal val="#ppt_x"/>
                                          </p:val>
                                        </p:tav>
                                      </p:tavLst>
                                    </p:anim>
                                    <p:anim calcmode="lin" valueType="num">
                                      <p:cBhvr additive="base">
                                        <p:cTn id="71" dur="300" fill="hold"/>
                                        <p:tgtEl>
                                          <p:spTgt spid="36"/>
                                        </p:tgtEl>
                                        <p:attrNameLst>
                                          <p:attrName>ppt_y</p:attrName>
                                        </p:attrNameLst>
                                      </p:cBhvr>
                                      <p:tavLst>
                                        <p:tav tm="0">
                                          <p:val>
                                            <p:strVal val="1+#ppt_h/2"/>
                                          </p:val>
                                        </p:tav>
                                        <p:tav tm="100000">
                                          <p:val>
                                            <p:strVal val="#ppt_y"/>
                                          </p:val>
                                        </p:tav>
                                      </p:tavLst>
                                    </p:anim>
                                  </p:childTnLst>
                                </p:cTn>
                              </p:par>
                              <p:par>
                                <p:cTn id="72" presetID="12" presetClass="entr" presetSubtype="1" fill="hold" grpId="0" nodeType="withEffect">
                                  <p:stCondLst>
                                    <p:cond delay="0"/>
                                  </p:stCondLst>
                                  <p:childTnLst>
                                    <p:set>
                                      <p:cBhvr>
                                        <p:cTn id="73" dur="1" fill="hold">
                                          <p:stCondLst>
                                            <p:cond delay="0"/>
                                          </p:stCondLst>
                                        </p:cTn>
                                        <p:tgtEl>
                                          <p:spTgt spid="32"/>
                                        </p:tgtEl>
                                        <p:attrNameLst>
                                          <p:attrName>style.visibility</p:attrName>
                                        </p:attrNameLst>
                                      </p:cBhvr>
                                      <p:to>
                                        <p:strVal val="visible"/>
                                      </p:to>
                                    </p:set>
                                    <p:anim calcmode="lin" valueType="num">
                                      <p:cBhvr additive="base">
                                        <p:cTn id="74" dur="500"/>
                                        <p:tgtEl>
                                          <p:spTgt spid="32"/>
                                        </p:tgtEl>
                                        <p:attrNameLst>
                                          <p:attrName>ppt_y</p:attrName>
                                        </p:attrNameLst>
                                      </p:cBhvr>
                                      <p:tavLst>
                                        <p:tav tm="0">
                                          <p:val>
                                            <p:strVal val="#ppt_y-#ppt_h*1.125000"/>
                                          </p:val>
                                        </p:tav>
                                        <p:tav tm="100000">
                                          <p:val>
                                            <p:strVal val="#ppt_y"/>
                                          </p:val>
                                        </p:tav>
                                      </p:tavLst>
                                    </p:anim>
                                    <p:animEffect transition="in" filter="wipe(down)">
                                      <p:cBhvr>
                                        <p:cTn id="75" dur="500"/>
                                        <p:tgtEl>
                                          <p:spTgt spid="32"/>
                                        </p:tgtEl>
                                      </p:cBhvr>
                                    </p:animEffect>
                                  </p:childTnLst>
                                </p:cTn>
                              </p:par>
                            </p:childTnLst>
                          </p:cTn>
                        </p:par>
                        <p:par>
                          <p:cTn id="76" fill="hold">
                            <p:stCondLst>
                              <p:cond delay="7600"/>
                            </p:stCondLst>
                            <p:childTnLst>
                              <p:par>
                                <p:cTn id="77" presetID="2" presetClass="entr" presetSubtype="4" fill="hold" grpId="0" nodeType="afterEffect">
                                  <p:stCondLst>
                                    <p:cond delay="0"/>
                                  </p:stCondLst>
                                  <p:childTnLst>
                                    <p:set>
                                      <p:cBhvr>
                                        <p:cTn id="78" dur="1" fill="hold">
                                          <p:stCondLst>
                                            <p:cond delay="0"/>
                                          </p:stCondLst>
                                        </p:cTn>
                                        <p:tgtEl>
                                          <p:spTgt spid="34"/>
                                        </p:tgtEl>
                                        <p:attrNameLst>
                                          <p:attrName>style.visibility</p:attrName>
                                        </p:attrNameLst>
                                      </p:cBhvr>
                                      <p:to>
                                        <p:strVal val="visible"/>
                                      </p:to>
                                    </p:set>
                                    <p:anim calcmode="lin" valueType="num">
                                      <p:cBhvr additive="base">
                                        <p:cTn id="79" dur="300" fill="hold"/>
                                        <p:tgtEl>
                                          <p:spTgt spid="34"/>
                                        </p:tgtEl>
                                        <p:attrNameLst>
                                          <p:attrName>ppt_x</p:attrName>
                                        </p:attrNameLst>
                                      </p:cBhvr>
                                      <p:tavLst>
                                        <p:tav tm="0">
                                          <p:val>
                                            <p:strVal val="#ppt_x"/>
                                          </p:val>
                                        </p:tav>
                                        <p:tav tm="100000">
                                          <p:val>
                                            <p:strVal val="#ppt_x"/>
                                          </p:val>
                                        </p:tav>
                                      </p:tavLst>
                                    </p:anim>
                                    <p:anim calcmode="lin" valueType="num">
                                      <p:cBhvr additive="base">
                                        <p:cTn id="80" dur="300" fill="hold"/>
                                        <p:tgtEl>
                                          <p:spTgt spid="34"/>
                                        </p:tgtEl>
                                        <p:attrNameLst>
                                          <p:attrName>ppt_y</p:attrName>
                                        </p:attrNameLst>
                                      </p:cBhvr>
                                      <p:tavLst>
                                        <p:tav tm="0">
                                          <p:val>
                                            <p:strVal val="1+#ppt_h/2"/>
                                          </p:val>
                                        </p:tav>
                                        <p:tav tm="100000">
                                          <p:val>
                                            <p:strVal val="#ppt_y"/>
                                          </p:val>
                                        </p:tav>
                                      </p:tavLst>
                                    </p:anim>
                                  </p:childTnLst>
                                </p:cTn>
                              </p:par>
                            </p:childTnLst>
                          </p:cTn>
                        </p:par>
                        <p:par>
                          <p:cTn id="81" fill="hold">
                            <p:stCondLst>
                              <p:cond delay="7900"/>
                            </p:stCondLst>
                            <p:childTnLst>
                              <p:par>
                                <p:cTn id="82" presetID="2" presetClass="entr" presetSubtype="4" fill="hold" grpId="0" nodeType="afterEffect">
                                  <p:stCondLst>
                                    <p:cond delay="0"/>
                                  </p:stCondLst>
                                  <p:childTnLst>
                                    <p:set>
                                      <p:cBhvr>
                                        <p:cTn id="83" dur="1" fill="hold">
                                          <p:stCondLst>
                                            <p:cond delay="0"/>
                                          </p:stCondLst>
                                        </p:cTn>
                                        <p:tgtEl>
                                          <p:spTgt spid="37"/>
                                        </p:tgtEl>
                                        <p:attrNameLst>
                                          <p:attrName>style.visibility</p:attrName>
                                        </p:attrNameLst>
                                      </p:cBhvr>
                                      <p:to>
                                        <p:strVal val="visible"/>
                                      </p:to>
                                    </p:set>
                                    <p:anim calcmode="lin" valueType="num">
                                      <p:cBhvr additive="base">
                                        <p:cTn id="84" dur="300" fill="hold"/>
                                        <p:tgtEl>
                                          <p:spTgt spid="37"/>
                                        </p:tgtEl>
                                        <p:attrNameLst>
                                          <p:attrName>ppt_x</p:attrName>
                                        </p:attrNameLst>
                                      </p:cBhvr>
                                      <p:tavLst>
                                        <p:tav tm="0">
                                          <p:val>
                                            <p:strVal val="#ppt_x"/>
                                          </p:val>
                                        </p:tav>
                                        <p:tav tm="100000">
                                          <p:val>
                                            <p:strVal val="#ppt_x"/>
                                          </p:val>
                                        </p:tav>
                                      </p:tavLst>
                                    </p:anim>
                                    <p:anim calcmode="lin" valueType="num">
                                      <p:cBhvr additive="base">
                                        <p:cTn id="85" dur="300" fill="hold"/>
                                        <p:tgtEl>
                                          <p:spTgt spid="37"/>
                                        </p:tgtEl>
                                        <p:attrNameLst>
                                          <p:attrName>ppt_y</p:attrName>
                                        </p:attrNameLst>
                                      </p:cBhvr>
                                      <p:tavLst>
                                        <p:tav tm="0">
                                          <p:val>
                                            <p:strVal val="1+#ppt_h/2"/>
                                          </p:val>
                                        </p:tav>
                                        <p:tav tm="100000">
                                          <p:val>
                                            <p:strVal val="#ppt_y"/>
                                          </p:val>
                                        </p:tav>
                                      </p:tavLst>
                                    </p:anim>
                                  </p:childTnLst>
                                </p:cTn>
                              </p:par>
                            </p:childTnLst>
                          </p:cTn>
                        </p:par>
                        <p:par>
                          <p:cTn id="86" fill="hold">
                            <p:stCondLst>
                              <p:cond delay="8200"/>
                            </p:stCondLst>
                            <p:childTnLst>
                              <p:par>
                                <p:cTn id="87" presetID="2" presetClass="entr" presetSubtype="4" fill="hold" grpId="0" nodeType="afterEffect">
                                  <p:stCondLst>
                                    <p:cond delay="0"/>
                                  </p:stCondLst>
                                  <p:childTnLst>
                                    <p:set>
                                      <p:cBhvr>
                                        <p:cTn id="88" dur="1" fill="hold">
                                          <p:stCondLst>
                                            <p:cond delay="0"/>
                                          </p:stCondLst>
                                        </p:cTn>
                                        <p:tgtEl>
                                          <p:spTgt spid="38"/>
                                        </p:tgtEl>
                                        <p:attrNameLst>
                                          <p:attrName>style.visibility</p:attrName>
                                        </p:attrNameLst>
                                      </p:cBhvr>
                                      <p:to>
                                        <p:strVal val="visible"/>
                                      </p:to>
                                    </p:set>
                                    <p:anim calcmode="lin" valueType="num">
                                      <p:cBhvr additive="base">
                                        <p:cTn id="89" dur="300" fill="hold"/>
                                        <p:tgtEl>
                                          <p:spTgt spid="38"/>
                                        </p:tgtEl>
                                        <p:attrNameLst>
                                          <p:attrName>ppt_x</p:attrName>
                                        </p:attrNameLst>
                                      </p:cBhvr>
                                      <p:tavLst>
                                        <p:tav tm="0">
                                          <p:val>
                                            <p:strVal val="#ppt_x"/>
                                          </p:val>
                                        </p:tav>
                                        <p:tav tm="100000">
                                          <p:val>
                                            <p:strVal val="#ppt_x"/>
                                          </p:val>
                                        </p:tav>
                                      </p:tavLst>
                                    </p:anim>
                                    <p:anim calcmode="lin" valueType="num">
                                      <p:cBhvr additive="base">
                                        <p:cTn id="90" dur="300" fill="hold"/>
                                        <p:tgtEl>
                                          <p:spTgt spid="38"/>
                                        </p:tgtEl>
                                        <p:attrNameLst>
                                          <p:attrName>ppt_y</p:attrName>
                                        </p:attrNameLst>
                                      </p:cBhvr>
                                      <p:tavLst>
                                        <p:tav tm="0">
                                          <p:val>
                                            <p:strVal val="1+#ppt_h/2"/>
                                          </p:val>
                                        </p:tav>
                                        <p:tav tm="100000">
                                          <p:val>
                                            <p:strVal val="#ppt_y"/>
                                          </p:val>
                                        </p:tav>
                                      </p:tavLst>
                                    </p:anim>
                                  </p:childTnLst>
                                </p:cTn>
                              </p:par>
                            </p:childTnLst>
                          </p:cTn>
                        </p:par>
                        <p:par>
                          <p:cTn id="91" fill="hold">
                            <p:stCondLst>
                              <p:cond delay="8500"/>
                            </p:stCondLst>
                            <p:childTnLst>
                              <p:par>
                                <p:cTn id="92" presetID="2" presetClass="entr" presetSubtype="4" fill="hold" grpId="0" nodeType="afterEffect">
                                  <p:stCondLst>
                                    <p:cond delay="0"/>
                                  </p:stCondLst>
                                  <p:childTnLst>
                                    <p:set>
                                      <p:cBhvr>
                                        <p:cTn id="93" dur="1" fill="hold">
                                          <p:stCondLst>
                                            <p:cond delay="0"/>
                                          </p:stCondLst>
                                        </p:cTn>
                                        <p:tgtEl>
                                          <p:spTgt spid="39"/>
                                        </p:tgtEl>
                                        <p:attrNameLst>
                                          <p:attrName>style.visibility</p:attrName>
                                        </p:attrNameLst>
                                      </p:cBhvr>
                                      <p:to>
                                        <p:strVal val="visible"/>
                                      </p:to>
                                    </p:set>
                                    <p:anim calcmode="lin" valueType="num">
                                      <p:cBhvr additive="base">
                                        <p:cTn id="94" dur="300" fill="hold"/>
                                        <p:tgtEl>
                                          <p:spTgt spid="39"/>
                                        </p:tgtEl>
                                        <p:attrNameLst>
                                          <p:attrName>ppt_x</p:attrName>
                                        </p:attrNameLst>
                                      </p:cBhvr>
                                      <p:tavLst>
                                        <p:tav tm="0">
                                          <p:val>
                                            <p:strVal val="#ppt_x"/>
                                          </p:val>
                                        </p:tav>
                                        <p:tav tm="100000">
                                          <p:val>
                                            <p:strVal val="#ppt_x"/>
                                          </p:val>
                                        </p:tav>
                                      </p:tavLst>
                                    </p:anim>
                                    <p:anim calcmode="lin" valueType="num">
                                      <p:cBhvr additive="base">
                                        <p:cTn id="95" dur="300" fill="hold"/>
                                        <p:tgtEl>
                                          <p:spTgt spid="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9" grpId="0"/>
      <p:bldP spid="29" grpId="0"/>
      <p:bldP spid="36" grpId="0"/>
      <p:bldP spid="32" grpId="0"/>
      <p:bldP spid="34" grpId="0"/>
      <p:bldP spid="37" grpId="0"/>
      <p:bldP spid="38" grpId="0"/>
      <p:bldP spid="3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5B170DEE-1297-4652-A2E0-276C6C84CD43}"/>
              </a:ext>
            </a:extLst>
          </p:cNvPr>
          <p:cNvSpPr/>
          <p:nvPr/>
        </p:nvSpPr>
        <p:spPr>
          <a:xfrm>
            <a:off x="2860228" y="2140164"/>
            <a:ext cx="519110" cy="4347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5010" tIns="32504" rIns="65010" bIns="32504" rtlCol="0" anchor="ctr"/>
          <a:lstStyle/>
          <a:p>
            <a:pPr algn="ctr"/>
            <a:r>
              <a:rPr lang="en-US" altLang="zh-CN" dirty="0"/>
              <a:t>04</a:t>
            </a:r>
            <a:endParaRPr lang="zh-CN" altLang="en-US" dirty="0"/>
          </a:p>
        </p:txBody>
      </p:sp>
      <p:sp>
        <p:nvSpPr>
          <p:cNvPr id="4" name="TextBox 24">
            <a:extLst>
              <a:ext uri="{FF2B5EF4-FFF2-40B4-BE49-F238E27FC236}">
                <a16:creationId xmlns:a16="http://schemas.microsoft.com/office/drawing/2014/main" id="{B6A74DA3-B770-4656-817C-262974E1CD7C}"/>
              </a:ext>
            </a:extLst>
          </p:cNvPr>
          <p:cNvSpPr txBox="1"/>
          <p:nvPr/>
        </p:nvSpPr>
        <p:spPr>
          <a:xfrm>
            <a:off x="2130808" y="2711268"/>
            <a:ext cx="1977949" cy="619641"/>
          </a:xfrm>
          <a:prstGeom prst="rect">
            <a:avLst/>
          </a:prstGeom>
          <a:noFill/>
        </p:spPr>
        <p:txBody>
          <a:bodyPr wrap="none" lIns="65010" tIns="32504" rIns="65010" bIns="32504" rtlCol="0">
            <a:spAutoFit/>
          </a:bodyPr>
          <a:lstStyle/>
          <a:p>
            <a:r>
              <a:rPr lang="zh-CN" altLang="en-US" sz="3600" dirty="0">
                <a:solidFill>
                  <a:schemeClr val="tx1">
                    <a:lumMod val="65000"/>
                    <a:lumOff val="35000"/>
                  </a:schemeClr>
                </a:solidFill>
                <a:ea typeface="微软雅黑" panose="020B0503020204020204" pitchFamily="34" charset="-122"/>
              </a:rPr>
              <a:t>技术实现</a:t>
            </a:r>
          </a:p>
        </p:txBody>
      </p:sp>
      <p:pic>
        <p:nvPicPr>
          <p:cNvPr id="8" name="图片 7">
            <a:extLst>
              <a:ext uri="{FF2B5EF4-FFF2-40B4-BE49-F238E27FC236}">
                <a16:creationId xmlns:a16="http://schemas.microsoft.com/office/drawing/2014/main" id="{59ED6003-7872-4846-B2C7-8D2F6DDD549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98912" y="2360"/>
            <a:ext cx="5145088" cy="5145088"/>
          </a:xfrm>
          <a:prstGeom prst="rect">
            <a:avLst/>
          </a:prstGeom>
        </p:spPr>
      </p:pic>
    </p:spTree>
    <p:extLst>
      <p:ext uri="{BB962C8B-B14F-4D97-AF65-F5344CB8AC3E}">
        <p14:creationId xmlns:p14="http://schemas.microsoft.com/office/powerpoint/2010/main" val="2968372391"/>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spd="slow" advClick="0" advTm="3000">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down)">
                                      <p:cBhvr>
                                        <p:cTn id="13" dur="500"/>
                                        <p:tgtEl>
                                          <p:spTgt spid="2"/>
                                        </p:tgtEl>
                                      </p:cBhvr>
                                    </p:animEffect>
                                  </p:childTnLst>
                                </p:cTn>
                              </p:par>
                              <p:par>
                                <p:cTn id="14" presetID="12" presetClass="entr" presetSubtype="1"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additive="base">
                                        <p:cTn id="16" dur="500"/>
                                        <p:tgtEl>
                                          <p:spTgt spid="4"/>
                                        </p:tgtEl>
                                        <p:attrNameLst>
                                          <p:attrName>ppt_y</p:attrName>
                                        </p:attrNameLst>
                                      </p:cBhvr>
                                      <p:tavLst>
                                        <p:tav tm="0">
                                          <p:val>
                                            <p:strVal val="#ppt_y-#ppt_h*1.125000"/>
                                          </p:val>
                                        </p:tav>
                                        <p:tav tm="100000">
                                          <p:val>
                                            <p:strVal val="#ppt_y"/>
                                          </p:val>
                                        </p:tav>
                                      </p:tavLst>
                                    </p:anim>
                                    <p:animEffect transition="in" filter="wipe(down)">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扁平化飞机烟雾商业计划书PPT模板"/>
</p:tagLst>
</file>

<file path=ppt/theme/theme1.xml><?xml version="1.0" encoding="utf-8"?>
<a:theme xmlns:a="http://schemas.openxmlformats.org/drawingml/2006/main" name="Office 主题​​">
  <a:themeElements>
    <a:clrScheme name="自定义 1547">
      <a:dk1>
        <a:sysClr val="windowText" lastClr="000000"/>
      </a:dk1>
      <a:lt1>
        <a:sysClr val="window" lastClr="FFFFFF"/>
      </a:lt1>
      <a:dk2>
        <a:srgbClr val="44546A"/>
      </a:dk2>
      <a:lt2>
        <a:srgbClr val="E7E6E6"/>
      </a:lt2>
      <a:accent1>
        <a:srgbClr val="F4A432"/>
      </a:accent1>
      <a:accent2>
        <a:srgbClr val="61B697"/>
      </a:accent2>
      <a:accent3>
        <a:srgbClr val="E8484B"/>
      </a:accent3>
      <a:accent4>
        <a:srgbClr val="F4A432"/>
      </a:accent4>
      <a:accent5>
        <a:srgbClr val="61B697"/>
      </a:accent5>
      <a:accent6>
        <a:srgbClr val="E8484B"/>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2024</TotalTime>
  <Words>715</Words>
  <Application>Microsoft Office PowerPoint</Application>
  <PresentationFormat>自定义</PresentationFormat>
  <Paragraphs>126</Paragraphs>
  <Slides>21</Slides>
  <Notes>18</Notes>
  <HiddenSlides>0</HiddenSlides>
  <MMClips>1</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21</vt:i4>
      </vt:variant>
    </vt:vector>
  </HeadingPairs>
  <TitlesOfParts>
    <vt:vector size="35" baseType="lpstr">
      <vt:lpstr>Glegoo</vt:lpstr>
      <vt:lpstr>Lato Light</vt:lpstr>
      <vt:lpstr>Mission Gothic Regular</vt:lpstr>
      <vt:lpstr>等线</vt:lpstr>
      <vt:lpstr>等线 Light</vt:lpstr>
      <vt:lpstr>宋体</vt:lpstr>
      <vt:lpstr>微软雅黑</vt:lpstr>
      <vt:lpstr>Agency FB</vt:lpstr>
      <vt:lpstr>Arial</vt:lpstr>
      <vt:lpstr>Calibri</vt:lpstr>
      <vt:lpstr>Calibri Light</vt:lpstr>
      <vt:lpstr>Impact</vt:lpstr>
      <vt:lpstr>Verdana</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卓泉 严</cp:lastModifiedBy>
  <cp:revision>26</cp:revision>
  <dcterms:created xsi:type="dcterms:W3CDTF">2017-06-23T03:09:21Z</dcterms:created>
  <dcterms:modified xsi:type="dcterms:W3CDTF">2020-05-30T12:37:11Z</dcterms:modified>
</cp:coreProperties>
</file>

<file path=docProps/thumbnail.jpeg>
</file>